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handoutMasterIdLst>
    <p:handoutMasterId r:id="rId35"/>
  </p:handout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4" r:id="rId21"/>
    <p:sldId id="275" r:id="rId22"/>
    <p:sldId id="276" r:id="rId23"/>
    <p:sldId id="278" r:id="rId24"/>
    <p:sldId id="280" r:id="rId25"/>
    <p:sldId id="281" r:id="rId26"/>
    <p:sldId id="282" r:id="rId27"/>
    <p:sldId id="284" r:id="rId28"/>
    <p:sldId id="290" r:id="rId29"/>
    <p:sldId id="285" r:id="rId30"/>
    <p:sldId id="286" r:id="rId31"/>
    <p:sldId id="291"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rappaport@knights.ucf.edu" initials="a" lastIdx="1" clrIdx="0">
    <p:extLst>
      <p:ext uri="{19B8F6BF-5375-455C-9EA6-DF929625EA0E}">
        <p15:presenceInfo xmlns:p15="http://schemas.microsoft.com/office/powerpoint/2012/main" userId="ad05e7a8c52a33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562" autoAdjust="0"/>
  </p:normalViewPr>
  <p:slideViewPr>
    <p:cSldViewPr snapToGrid="0">
      <p:cViewPr varScale="1">
        <p:scale>
          <a:sx n="81" d="100"/>
          <a:sy n="81" d="100"/>
        </p:scale>
        <p:origin x="12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3200" dirty="0"/>
              <a:t>High School Dropouts</a:t>
            </a:r>
          </a:p>
        </c:rich>
      </c:tx>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High School Dropouts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dLbl>
            <c:spPr>
              <a:solidFill>
                <a:prstClr val="white">
                  <a:alpha val="90000"/>
                </a:prstClr>
              </a:solidFill>
              <a:ln w="12700" cap="flat" cmpd="sng" algn="ctr">
                <a:solidFill>
                  <a:srgbClr val="AC3EC1"/>
                </a:solidFill>
                <a:round/>
              </a:ln>
              <a:effectLst>
                <a:outerShdw blurRad="50800" dist="38100" dir="2700000" algn="tl" rotWithShape="0">
                  <a:srgbClr val="AC3EC1">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Students who graduate with their class</c:v>
                </c:pt>
                <c:pt idx="1">
                  <c:v>Students who failed to graduate with their class</c:v>
                </c:pt>
              </c:strCache>
            </c:strRef>
          </c:cat>
          <c:val>
            <c:numRef>
              <c:f>Sheet1!$B$2:$B$3</c:f>
              <c:numCache>
                <c:formatCode>0%</c:formatCode>
                <c:ptCount val="2"/>
                <c:pt idx="0">
                  <c:v>0.7</c:v>
                </c:pt>
                <c:pt idx="1">
                  <c:v>0.3</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5E105-DABC-4EBE-829A-C56AB0462E1B}" type="doc">
      <dgm:prSet loTypeId="urn:microsoft.com/office/officeart/2005/8/layout/cycle1" loCatId="cycle" qsTypeId="urn:microsoft.com/office/officeart/2005/8/quickstyle/3d5" qsCatId="3D" csTypeId="urn:microsoft.com/office/officeart/2005/8/colors/accent1_2" csCatId="accent1" phldr="1"/>
      <dgm:spPr/>
      <dgm:t>
        <a:bodyPr/>
        <a:lstStyle/>
        <a:p>
          <a:endParaRPr lang="en-US"/>
        </a:p>
      </dgm:t>
    </dgm:pt>
    <dgm:pt modelId="{2AF089A8-AB54-4DD1-9E58-8B3BDA204FCF}">
      <dgm:prSet phldrT="[Text]"/>
      <dgm:spPr/>
      <dgm:t>
        <a:bodyPr/>
        <a:lstStyle/>
        <a:p>
          <a:r>
            <a:rPr lang="en-US" dirty="0" smtClean="0"/>
            <a:t>2</a:t>
          </a:r>
          <a:r>
            <a:rPr lang="en-US" baseline="30000" dirty="0" smtClean="0"/>
            <a:t>nd</a:t>
          </a:r>
          <a:r>
            <a:rPr lang="en-US" dirty="0" smtClean="0"/>
            <a:t> Step</a:t>
          </a:r>
          <a:endParaRPr lang="en-US" dirty="0"/>
        </a:p>
      </dgm:t>
    </dgm:pt>
    <dgm:pt modelId="{EAB0EF96-6A05-4443-BB4E-7E5D366403B0}" type="parTrans" cxnId="{8BE49C18-FDE9-4810-A00C-5E80660FA7D0}">
      <dgm:prSet/>
      <dgm:spPr/>
      <dgm:t>
        <a:bodyPr/>
        <a:lstStyle/>
        <a:p>
          <a:endParaRPr lang="en-US"/>
        </a:p>
      </dgm:t>
    </dgm:pt>
    <dgm:pt modelId="{25B6E748-C5D0-4768-B38A-2C278A7D98E9}" type="sibTrans" cxnId="{8BE49C18-FDE9-4810-A00C-5E80660FA7D0}">
      <dgm:prSet/>
      <dgm:spPr/>
      <dgm:t>
        <a:bodyPr/>
        <a:lstStyle/>
        <a:p>
          <a:endParaRPr lang="en-US"/>
        </a:p>
      </dgm:t>
    </dgm:pt>
    <dgm:pt modelId="{A1645120-1C94-4CAE-9B8E-DE412045BDF3}">
      <dgm:prSet phldrT="[Text]"/>
      <dgm:spPr/>
      <dgm:t>
        <a:bodyPr/>
        <a:lstStyle/>
        <a:p>
          <a:r>
            <a:rPr lang="en-US" dirty="0" smtClean="0"/>
            <a:t>4</a:t>
          </a:r>
          <a:r>
            <a:rPr lang="en-US" baseline="30000" dirty="0" smtClean="0"/>
            <a:t>th</a:t>
          </a:r>
          <a:r>
            <a:rPr lang="en-US" dirty="0" smtClean="0"/>
            <a:t> Step</a:t>
          </a:r>
          <a:endParaRPr lang="en-US" dirty="0"/>
        </a:p>
      </dgm:t>
    </dgm:pt>
    <dgm:pt modelId="{FDA92728-50BE-4EBA-AA98-39DCA07F8B67}" type="parTrans" cxnId="{D74B5EA6-9EF1-4C88-8AC4-511B7E6A275D}">
      <dgm:prSet/>
      <dgm:spPr/>
      <dgm:t>
        <a:bodyPr/>
        <a:lstStyle/>
        <a:p>
          <a:endParaRPr lang="en-US"/>
        </a:p>
      </dgm:t>
    </dgm:pt>
    <dgm:pt modelId="{8771DA73-0F46-46C3-9E39-198CA02D7C69}" type="sibTrans" cxnId="{D74B5EA6-9EF1-4C88-8AC4-511B7E6A275D}">
      <dgm:prSet/>
      <dgm:spPr/>
      <dgm:t>
        <a:bodyPr/>
        <a:lstStyle/>
        <a:p>
          <a:endParaRPr lang="en-US"/>
        </a:p>
      </dgm:t>
    </dgm:pt>
    <dgm:pt modelId="{002BA3CC-7C24-4D87-A405-E6CE7C93A49F}">
      <dgm:prSet phldrT="[Text]"/>
      <dgm:spPr/>
      <dgm:t>
        <a:bodyPr/>
        <a:lstStyle/>
        <a:p>
          <a:r>
            <a:rPr lang="en-US" dirty="0" smtClean="0"/>
            <a:t>5</a:t>
          </a:r>
          <a:r>
            <a:rPr lang="en-US" baseline="30000" dirty="0" smtClean="0"/>
            <a:t>th</a:t>
          </a:r>
          <a:r>
            <a:rPr lang="en-US" dirty="0" smtClean="0"/>
            <a:t> Step</a:t>
          </a:r>
          <a:endParaRPr lang="en-US" dirty="0"/>
        </a:p>
      </dgm:t>
    </dgm:pt>
    <dgm:pt modelId="{30400566-32AA-4A41-9B3D-8942D34C00C8}" type="parTrans" cxnId="{98BFDD0F-0F3D-4D0A-A95E-B4B0CD92553F}">
      <dgm:prSet/>
      <dgm:spPr/>
      <dgm:t>
        <a:bodyPr/>
        <a:lstStyle/>
        <a:p>
          <a:endParaRPr lang="en-US"/>
        </a:p>
      </dgm:t>
    </dgm:pt>
    <dgm:pt modelId="{3AE06B52-165D-4028-815D-FA9CDF6D08CB}" type="sibTrans" cxnId="{98BFDD0F-0F3D-4D0A-A95E-B4B0CD92553F}">
      <dgm:prSet/>
      <dgm:spPr/>
      <dgm:t>
        <a:bodyPr/>
        <a:lstStyle/>
        <a:p>
          <a:endParaRPr lang="en-US"/>
        </a:p>
      </dgm:t>
    </dgm:pt>
    <dgm:pt modelId="{213A4B05-826A-47EF-B9E1-CEECDC1A9F3A}">
      <dgm:prSet phldrT="[Text]"/>
      <dgm:spPr/>
      <dgm:t>
        <a:bodyPr/>
        <a:lstStyle/>
        <a:p>
          <a:r>
            <a:rPr lang="en-US" dirty="0" smtClean="0"/>
            <a:t>6</a:t>
          </a:r>
          <a:r>
            <a:rPr lang="en-US" baseline="30000" dirty="0" smtClean="0"/>
            <a:t>th</a:t>
          </a:r>
          <a:r>
            <a:rPr lang="en-US" dirty="0" smtClean="0"/>
            <a:t> Step</a:t>
          </a:r>
          <a:endParaRPr lang="en-US" dirty="0"/>
        </a:p>
      </dgm:t>
    </dgm:pt>
    <dgm:pt modelId="{ACAF55EC-72CB-480A-A854-D0CA329FBA3B}" type="parTrans" cxnId="{7435B7C3-E954-46ED-8CB9-4183F9553BAB}">
      <dgm:prSet/>
      <dgm:spPr/>
      <dgm:t>
        <a:bodyPr/>
        <a:lstStyle/>
        <a:p>
          <a:endParaRPr lang="en-US"/>
        </a:p>
      </dgm:t>
    </dgm:pt>
    <dgm:pt modelId="{145DD990-ED8A-4651-BBEB-FD78476C7823}" type="sibTrans" cxnId="{7435B7C3-E954-46ED-8CB9-4183F9553BAB}">
      <dgm:prSet/>
      <dgm:spPr/>
      <dgm:t>
        <a:bodyPr/>
        <a:lstStyle/>
        <a:p>
          <a:endParaRPr lang="en-US"/>
        </a:p>
      </dgm:t>
    </dgm:pt>
    <dgm:pt modelId="{EEA896CB-B7A3-4CC5-ADFE-46CE47F36B21}">
      <dgm:prSet phldrT="[Text]"/>
      <dgm:spPr/>
      <dgm:t>
        <a:bodyPr/>
        <a:lstStyle/>
        <a:p>
          <a:r>
            <a:rPr lang="en-US" dirty="0" smtClean="0"/>
            <a:t>1</a:t>
          </a:r>
          <a:r>
            <a:rPr lang="en-US" baseline="30000" dirty="0" smtClean="0"/>
            <a:t>st</a:t>
          </a:r>
          <a:r>
            <a:rPr lang="en-US" dirty="0" smtClean="0"/>
            <a:t> Step </a:t>
          </a:r>
          <a:endParaRPr lang="en-US" dirty="0"/>
        </a:p>
      </dgm:t>
    </dgm:pt>
    <dgm:pt modelId="{96A72BFB-021E-4968-B3C8-E7AE7FACFE2E}" type="parTrans" cxnId="{1BB5913D-65BA-4D30-B4A7-051BBBAB9BBF}">
      <dgm:prSet/>
      <dgm:spPr/>
      <dgm:t>
        <a:bodyPr/>
        <a:lstStyle/>
        <a:p>
          <a:endParaRPr lang="en-US"/>
        </a:p>
      </dgm:t>
    </dgm:pt>
    <dgm:pt modelId="{E937FE39-5874-42F4-A1EE-C269FFD85F5E}" type="sibTrans" cxnId="{1BB5913D-65BA-4D30-B4A7-051BBBAB9BBF}">
      <dgm:prSet/>
      <dgm:spPr/>
      <dgm:t>
        <a:bodyPr/>
        <a:lstStyle/>
        <a:p>
          <a:endParaRPr lang="en-US"/>
        </a:p>
      </dgm:t>
    </dgm:pt>
    <dgm:pt modelId="{6456C286-A1EF-4259-8F50-65F47E35B8D4}">
      <dgm:prSet/>
      <dgm:spPr/>
      <dgm:t>
        <a:bodyPr/>
        <a:lstStyle/>
        <a:p>
          <a:r>
            <a:rPr lang="en-US" dirty="0" smtClean="0"/>
            <a:t>3</a:t>
          </a:r>
          <a:r>
            <a:rPr lang="en-US" baseline="30000" dirty="0" smtClean="0"/>
            <a:t>rd</a:t>
          </a:r>
          <a:r>
            <a:rPr lang="en-US" dirty="0" smtClean="0"/>
            <a:t> Step </a:t>
          </a:r>
          <a:endParaRPr lang="en-US" dirty="0"/>
        </a:p>
      </dgm:t>
    </dgm:pt>
    <dgm:pt modelId="{E643A49C-452A-4007-8FE9-6A0B3FAD7689}" type="parTrans" cxnId="{C8E00737-B7FE-41F5-9ABF-7768AAB806D8}">
      <dgm:prSet/>
      <dgm:spPr/>
      <dgm:t>
        <a:bodyPr/>
        <a:lstStyle/>
        <a:p>
          <a:endParaRPr lang="en-US"/>
        </a:p>
      </dgm:t>
    </dgm:pt>
    <dgm:pt modelId="{048D8307-EE78-46CA-906F-5940810393BC}" type="sibTrans" cxnId="{C8E00737-B7FE-41F5-9ABF-7768AAB806D8}">
      <dgm:prSet/>
      <dgm:spPr/>
      <dgm:t>
        <a:bodyPr/>
        <a:lstStyle/>
        <a:p>
          <a:endParaRPr lang="en-US"/>
        </a:p>
      </dgm:t>
    </dgm:pt>
    <dgm:pt modelId="{908F4B76-2989-4057-9192-F93C0461910B}" type="pres">
      <dgm:prSet presAssocID="{B5F5E105-DABC-4EBE-829A-C56AB0462E1B}" presName="cycle" presStyleCnt="0">
        <dgm:presLayoutVars>
          <dgm:dir/>
          <dgm:resizeHandles val="exact"/>
        </dgm:presLayoutVars>
      </dgm:prSet>
      <dgm:spPr/>
      <dgm:t>
        <a:bodyPr/>
        <a:lstStyle/>
        <a:p>
          <a:endParaRPr lang="en-US"/>
        </a:p>
      </dgm:t>
    </dgm:pt>
    <dgm:pt modelId="{E46B9498-6563-451D-86E6-BBAE793B5160}" type="pres">
      <dgm:prSet presAssocID="{2AF089A8-AB54-4DD1-9E58-8B3BDA204FCF}" presName="dummy" presStyleCnt="0"/>
      <dgm:spPr/>
    </dgm:pt>
    <dgm:pt modelId="{DE2AB0ED-15E4-4D81-9CF7-B8BC598CB8E4}" type="pres">
      <dgm:prSet presAssocID="{2AF089A8-AB54-4DD1-9E58-8B3BDA204FCF}" presName="node" presStyleLbl="revTx" presStyleIdx="0" presStyleCnt="6">
        <dgm:presLayoutVars>
          <dgm:bulletEnabled val="1"/>
        </dgm:presLayoutVars>
      </dgm:prSet>
      <dgm:spPr/>
      <dgm:t>
        <a:bodyPr/>
        <a:lstStyle/>
        <a:p>
          <a:endParaRPr lang="en-US"/>
        </a:p>
      </dgm:t>
    </dgm:pt>
    <dgm:pt modelId="{01A18D7A-F365-484B-9A91-BEDD523F67A6}" type="pres">
      <dgm:prSet presAssocID="{25B6E748-C5D0-4768-B38A-2C278A7D98E9}" presName="sibTrans" presStyleLbl="node1" presStyleIdx="0" presStyleCnt="6"/>
      <dgm:spPr/>
      <dgm:t>
        <a:bodyPr/>
        <a:lstStyle/>
        <a:p>
          <a:endParaRPr lang="en-US"/>
        </a:p>
      </dgm:t>
    </dgm:pt>
    <dgm:pt modelId="{4DCBC626-4AF2-47AF-BFD0-2E895930C353}" type="pres">
      <dgm:prSet presAssocID="{6456C286-A1EF-4259-8F50-65F47E35B8D4}" presName="dummy" presStyleCnt="0"/>
      <dgm:spPr/>
    </dgm:pt>
    <dgm:pt modelId="{67686240-CE99-47E3-B841-E38CF55B787B}" type="pres">
      <dgm:prSet presAssocID="{6456C286-A1EF-4259-8F50-65F47E35B8D4}" presName="node" presStyleLbl="revTx" presStyleIdx="1" presStyleCnt="6">
        <dgm:presLayoutVars>
          <dgm:bulletEnabled val="1"/>
        </dgm:presLayoutVars>
      </dgm:prSet>
      <dgm:spPr/>
      <dgm:t>
        <a:bodyPr/>
        <a:lstStyle/>
        <a:p>
          <a:endParaRPr lang="en-US"/>
        </a:p>
      </dgm:t>
    </dgm:pt>
    <dgm:pt modelId="{0B1A5C33-0037-419F-8AFF-2A50D2D904A3}" type="pres">
      <dgm:prSet presAssocID="{048D8307-EE78-46CA-906F-5940810393BC}" presName="sibTrans" presStyleLbl="node1" presStyleIdx="1" presStyleCnt="6"/>
      <dgm:spPr/>
      <dgm:t>
        <a:bodyPr/>
        <a:lstStyle/>
        <a:p>
          <a:endParaRPr lang="en-US"/>
        </a:p>
      </dgm:t>
    </dgm:pt>
    <dgm:pt modelId="{F6742C6A-96B5-434A-93A9-6659C618120B}" type="pres">
      <dgm:prSet presAssocID="{A1645120-1C94-4CAE-9B8E-DE412045BDF3}" presName="dummy" presStyleCnt="0"/>
      <dgm:spPr/>
    </dgm:pt>
    <dgm:pt modelId="{B5003466-9490-4192-9263-2B69B873EFEA}" type="pres">
      <dgm:prSet presAssocID="{A1645120-1C94-4CAE-9B8E-DE412045BDF3}" presName="node" presStyleLbl="revTx" presStyleIdx="2" presStyleCnt="6">
        <dgm:presLayoutVars>
          <dgm:bulletEnabled val="1"/>
        </dgm:presLayoutVars>
      </dgm:prSet>
      <dgm:spPr/>
      <dgm:t>
        <a:bodyPr/>
        <a:lstStyle/>
        <a:p>
          <a:endParaRPr lang="en-US"/>
        </a:p>
      </dgm:t>
    </dgm:pt>
    <dgm:pt modelId="{82FB9016-555A-4E98-8E58-7F91ED7BDF3F}" type="pres">
      <dgm:prSet presAssocID="{8771DA73-0F46-46C3-9E39-198CA02D7C69}" presName="sibTrans" presStyleLbl="node1" presStyleIdx="2" presStyleCnt="6"/>
      <dgm:spPr/>
      <dgm:t>
        <a:bodyPr/>
        <a:lstStyle/>
        <a:p>
          <a:endParaRPr lang="en-US"/>
        </a:p>
      </dgm:t>
    </dgm:pt>
    <dgm:pt modelId="{FC499ED3-2D99-4857-950D-4DC1B0AE1A6D}" type="pres">
      <dgm:prSet presAssocID="{002BA3CC-7C24-4D87-A405-E6CE7C93A49F}" presName="dummy" presStyleCnt="0"/>
      <dgm:spPr/>
    </dgm:pt>
    <dgm:pt modelId="{EAFC7BC0-4BD2-4D29-A3CE-CED379867E9A}" type="pres">
      <dgm:prSet presAssocID="{002BA3CC-7C24-4D87-A405-E6CE7C93A49F}" presName="node" presStyleLbl="revTx" presStyleIdx="3" presStyleCnt="6">
        <dgm:presLayoutVars>
          <dgm:bulletEnabled val="1"/>
        </dgm:presLayoutVars>
      </dgm:prSet>
      <dgm:spPr/>
      <dgm:t>
        <a:bodyPr/>
        <a:lstStyle/>
        <a:p>
          <a:endParaRPr lang="en-US"/>
        </a:p>
      </dgm:t>
    </dgm:pt>
    <dgm:pt modelId="{339A9303-585B-47C3-BBE0-488304C354BA}" type="pres">
      <dgm:prSet presAssocID="{3AE06B52-165D-4028-815D-FA9CDF6D08CB}" presName="sibTrans" presStyleLbl="node1" presStyleIdx="3" presStyleCnt="6"/>
      <dgm:spPr/>
      <dgm:t>
        <a:bodyPr/>
        <a:lstStyle/>
        <a:p>
          <a:endParaRPr lang="en-US"/>
        </a:p>
      </dgm:t>
    </dgm:pt>
    <dgm:pt modelId="{DD286AE4-5670-4FA9-B33E-C70DEEE7BE53}" type="pres">
      <dgm:prSet presAssocID="{213A4B05-826A-47EF-B9E1-CEECDC1A9F3A}" presName="dummy" presStyleCnt="0"/>
      <dgm:spPr/>
    </dgm:pt>
    <dgm:pt modelId="{A7BE3124-5C4C-497B-B9B9-2A720411DC4F}" type="pres">
      <dgm:prSet presAssocID="{213A4B05-826A-47EF-B9E1-CEECDC1A9F3A}" presName="node" presStyleLbl="revTx" presStyleIdx="4" presStyleCnt="6">
        <dgm:presLayoutVars>
          <dgm:bulletEnabled val="1"/>
        </dgm:presLayoutVars>
      </dgm:prSet>
      <dgm:spPr/>
      <dgm:t>
        <a:bodyPr/>
        <a:lstStyle/>
        <a:p>
          <a:endParaRPr lang="en-US"/>
        </a:p>
      </dgm:t>
    </dgm:pt>
    <dgm:pt modelId="{52E18EDD-469B-4BD2-921F-6B399708F451}" type="pres">
      <dgm:prSet presAssocID="{145DD990-ED8A-4651-BBEB-FD78476C7823}" presName="sibTrans" presStyleLbl="node1" presStyleIdx="4" presStyleCnt="6"/>
      <dgm:spPr/>
      <dgm:t>
        <a:bodyPr/>
        <a:lstStyle/>
        <a:p>
          <a:endParaRPr lang="en-US"/>
        </a:p>
      </dgm:t>
    </dgm:pt>
    <dgm:pt modelId="{3321AB59-AF65-4DAC-B005-50EE2F678788}" type="pres">
      <dgm:prSet presAssocID="{EEA896CB-B7A3-4CC5-ADFE-46CE47F36B21}" presName="dummy" presStyleCnt="0"/>
      <dgm:spPr/>
    </dgm:pt>
    <dgm:pt modelId="{9559B786-F0EB-442E-82BF-C972C1BDAE42}" type="pres">
      <dgm:prSet presAssocID="{EEA896CB-B7A3-4CC5-ADFE-46CE47F36B21}" presName="node" presStyleLbl="revTx" presStyleIdx="5" presStyleCnt="6">
        <dgm:presLayoutVars>
          <dgm:bulletEnabled val="1"/>
        </dgm:presLayoutVars>
      </dgm:prSet>
      <dgm:spPr/>
      <dgm:t>
        <a:bodyPr/>
        <a:lstStyle/>
        <a:p>
          <a:endParaRPr lang="en-US"/>
        </a:p>
      </dgm:t>
    </dgm:pt>
    <dgm:pt modelId="{94F26D52-BC4E-4FC1-94AE-EDFD0DB37598}" type="pres">
      <dgm:prSet presAssocID="{E937FE39-5874-42F4-A1EE-C269FFD85F5E}" presName="sibTrans" presStyleLbl="node1" presStyleIdx="5" presStyleCnt="6"/>
      <dgm:spPr/>
      <dgm:t>
        <a:bodyPr/>
        <a:lstStyle/>
        <a:p>
          <a:endParaRPr lang="en-US"/>
        </a:p>
      </dgm:t>
    </dgm:pt>
  </dgm:ptLst>
  <dgm:cxnLst>
    <dgm:cxn modelId="{78D01C62-7E8D-4F8D-9145-1D962E3C8234}" type="presOf" srcId="{B5F5E105-DABC-4EBE-829A-C56AB0462E1B}" destId="{908F4B76-2989-4057-9192-F93C0461910B}" srcOrd="0" destOrd="0" presId="urn:microsoft.com/office/officeart/2005/8/layout/cycle1"/>
    <dgm:cxn modelId="{10661BD1-B7C4-4B92-9265-4CD3629E8A97}" type="presOf" srcId="{048D8307-EE78-46CA-906F-5940810393BC}" destId="{0B1A5C33-0037-419F-8AFF-2A50D2D904A3}" srcOrd="0" destOrd="0" presId="urn:microsoft.com/office/officeart/2005/8/layout/cycle1"/>
    <dgm:cxn modelId="{E668EF3D-8EF6-4539-A14A-1B98A9C0CC70}" type="presOf" srcId="{6456C286-A1EF-4259-8F50-65F47E35B8D4}" destId="{67686240-CE99-47E3-B841-E38CF55B787B}" srcOrd="0" destOrd="0" presId="urn:microsoft.com/office/officeart/2005/8/layout/cycle1"/>
    <dgm:cxn modelId="{B42B6D23-FC02-49E0-B42B-E4205C5B90EA}" type="presOf" srcId="{25B6E748-C5D0-4768-B38A-2C278A7D98E9}" destId="{01A18D7A-F365-484B-9A91-BEDD523F67A6}" srcOrd="0" destOrd="0" presId="urn:microsoft.com/office/officeart/2005/8/layout/cycle1"/>
    <dgm:cxn modelId="{7435B7C3-E954-46ED-8CB9-4183F9553BAB}" srcId="{B5F5E105-DABC-4EBE-829A-C56AB0462E1B}" destId="{213A4B05-826A-47EF-B9E1-CEECDC1A9F3A}" srcOrd="4" destOrd="0" parTransId="{ACAF55EC-72CB-480A-A854-D0CA329FBA3B}" sibTransId="{145DD990-ED8A-4651-BBEB-FD78476C7823}"/>
    <dgm:cxn modelId="{1EC77555-7E50-4CF3-93B6-A2E99EC42FCE}" type="presOf" srcId="{213A4B05-826A-47EF-B9E1-CEECDC1A9F3A}" destId="{A7BE3124-5C4C-497B-B9B9-2A720411DC4F}" srcOrd="0" destOrd="0" presId="urn:microsoft.com/office/officeart/2005/8/layout/cycle1"/>
    <dgm:cxn modelId="{D74B5EA6-9EF1-4C88-8AC4-511B7E6A275D}" srcId="{B5F5E105-DABC-4EBE-829A-C56AB0462E1B}" destId="{A1645120-1C94-4CAE-9B8E-DE412045BDF3}" srcOrd="2" destOrd="0" parTransId="{FDA92728-50BE-4EBA-AA98-39DCA07F8B67}" sibTransId="{8771DA73-0F46-46C3-9E39-198CA02D7C69}"/>
    <dgm:cxn modelId="{1BB5913D-65BA-4D30-B4A7-051BBBAB9BBF}" srcId="{B5F5E105-DABC-4EBE-829A-C56AB0462E1B}" destId="{EEA896CB-B7A3-4CC5-ADFE-46CE47F36B21}" srcOrd="5" destOrd="0" parTransId="{96A72BFB-021E-4968-B3C8-E7AE7FACFE2E}" sibTransId="{E937FE39-5874-42F4-A1EE-C269FFD85F5E}"/>
    <dgm:cxn modelId="{98BFDD0F-0F3D-4D0A-A95E-B4B0CD92553F}" srcId="{B5F5E105-DABC-4EBE-829A-C56AB0462E1B}" destId="{002BA3CC-7C24-4D87-A405-E6CE7C93A49F}" srcOrd="3" destOrd="0" parTransId="{30400566-32AA-4A41-9B3D-8942D34C00C8}" sibTransId="{3AE06B52-165D-4028-815D-FA9CDF6D08CB}"/>
    <dgm:cxn modelId="{C8E00737-B7FE-41F5-9ABF-7768AAB806D8}" srcId="{B5F5E105-DABC-4EBE-829A-C56AB0462E1B}" destId="{6456C286-A1EF-4259-8F50-65F47E35B8D4}" srcOrd="1" destOrd="0" parTransId="{E643A49C-452A-4007-8FE9-6A0B3FAD7689}" sibTransId="{048D8307-EE78-46CA-906F-5940810393BC}"/>
    <dgm:cxn modelId="{8BE49C18-FDE9-4810-A00C-5E80660FA7D0}" srcId="{B5F5E105-DABC-4EBE-829A-C56AB0462E1B}" destId="{2AF089A8-AB54-4DD1-9E58-8B3BDA204FCF}" srcOrd="0" destOrd="0" parTransId="{EAB0EF96-6A05-4443-BB4E-7E5D366403B0}" sibTransId="{25B6E748-C5D0-4768-B38A-2C278A7D98E9}"/>
    <dgm:cxn modelId="{587D8193-68F2-4049-AE2D-2104B12B7235}" type="presOf" srcId="{002BA3CC-7C24-4D87-A405-E6CE7C93A49F}" destId="{EAFC7BC0-4BD2-4D29-A3CE-CED379867E9A}" srcOrd="0" destOrd="0" presId="urn:microsoft.com/office/officeart/2005/8/layout/cycle1"/>
    <dgm:cxn modelId="{CB6ED910-9EAF-4E26-A041-AE1CE9DB63E4}" type="presOf" srcId="{EEA896CB-B7A3-4CC5-ADFE-46CE47F36B21}" destId="{9559B786-F0EB-442E-82BF-C972C1BDAE42}" srcOrd="0" destOrd="0" presId="urn:microsoft.com/office/officeart/2005/8/layout/cycle1"/>
    <dgm:cxn modelId="{7E56EC5F-F368-4C87-B10F-C3060422392A}" type="presOf" srcId="{3AE06B52-165D-4028-815D-FA9CDF6D08CB}" destId="{339A9303-585B-47C3-BBE0-488304C354BA}" srcOrd="0" destOrd="0" presId="urn:microsoft.com/office/officeart/2005/8/layout/cycle1"/>
    <dgm:cxn modelId="{3DCC20F6-A0BE-47E9-B67C-1AD7C3527FD2}" type="presOf" srcId="{A1645120-1C94-4CAE-9B8E-DE412045BDF3}" destId="{B5003466-9490-4192-9263-2B69B873EFEA}" srcOrd="0" destOrd="0" presId="urn:microsoft.com/office/officeart/2005/8/layout/cycle1"/>
    <dgm:cxn modelId="{6AEF35FC-005B-4FBB-8A1C-454D5DC274F3}" type="presOf" srcId="{8771DA73-0F46-46C3-9E39-198CA02D7C69}" destId="{82FB9016-555A-4E98-8E58-7F91ED7BDF3F}" srcOrd="0" destOrd="0" presId="urn:microsoft.com/office/officeart/2005/8/layout/cycle1"/>
    <dgm:cxn modelId="{6BF05742-2D0B-4E4C-BFFD-FE2B774CA213}" type="presOf" srcId="{2AF089A8-AB54-4DD1-9E58-8B3BDA204FCF}" destId="{DE2AB0ED-15E4-4D81-9CF7-B8BC598CB8E4}" srcOrd="0" destOrd="0" presId="urn:microsoft.com/office/officeart/2005/8/layout/cycle1"/>
    <dgm:cxn modelId="{861A1412-3A31-4366-8423-CA96335593D8}" type="presOf" srcId="{145DD990-ED8A-4651-BBEB-FD78476C7823}" destId="{52E18EDD-469B-4BD2-921F-6B399708F451}" srcOrd="0" destOrd="0" presId="urn:microsoft.com/office/officeart/2005/8/layout/cycle1"/>
    <dgm:cxn modelId="{636E4F24-7E34-42EA-8348-3D22DC93513D}" type="presOf" srcId="{E937FE39-5874-42F4-A1EE-C269FFD85F5E}" destId="{94F26D52-BC4E-4FC1-94AE-EDFD0DB37598}" srcOrd="0" destOrd="0" presId="urn:microsoft.com/office/officeart/2005/8/layout/cycle1"/>
    <dgm:cxn modelId="{D541C9AA-058F-431E-AB38-2F238F88C4F8}" type="presParOf" srcId="{908F4B76-2989-4057-9192-F93C0461910B}" destId="{E46B9498-6563-451D-86E6-BBAE793B5160}" srcOrd="0" destOrd="0" presId="urn:microsoft.com/office/officeart/2005/8/layout/cycle1"/>
    <dgm:cxn modelId="{AAC5893F-C848-4F29-920F-877144465A2F}" type="presParOf" srcId="{908F4B76-2989-4057-9192-F93C0461910B}" destId="{DE2AB0ED-15E4-4D81-9CF7-B8BC598CB8E4}" srcOrd="1" destOrd="0" presId="urn:microsoft.com/office/officeart/2005/8/layout/cycle1"/>
    <dgm:cxn modelId="{5A9E8A72-FABB-45FD-A816-052905DE4820}" type="presParOf" srcId="{908F4B76-2989-4057-9192-F93C0461910B}" destId="{01A18D7A-F365-484B-9A91-BEDD523F67A6}" srcOrd="2" destOrd="0" presId="urn:microsoft.com/office/officeart/2005/8/layout/cycle1"/>
    <dgm:cxn modelId="{40ABDD07-F803-4960-8633-AD559ACFE6B6}" type="presParOf" srcId="{908F4B76-2989-4057-9192-F93C0461910B}" destId="{4DCBC626-4AF2-47AF-BFD0-2E895930C353}" srcOrd="3" destOrd="0" presId="urn:microsoft.com/office/officeart/2005/8/layout/cycle1"/>
    <dgm:cxn modelId="{0E2628B2-31F3-43D3-97E1-E6E01CB1D746}" type="presParOf" srcId="{908F4B76-2989-4057-9192-F93C0461910B}" destId="{67686240-CE99-47E3-B841-E38CF55B787B}" srcOrd="4" destOrd="0" presId="urn:microsoft.com/office/officeart/2005/8/layout/cycle1"/>
    <dgm:cxn modelId="{6EBB83CA-2B1E-4C90-8518-F76ECB85BEBD}" type="presParOf" srcId="{908F4B76-2989-4057-9192-F93C0461910B}" destId="{0B1A5C33-0037-419F-8AFF-2A50D2D904A3}" srcOrd="5" destOrd="0" presId="urn:microsoft.com/office/officeart/2005/8/layout/cycle1"/>
    <dgm:cxn modelId="{C17889E0-F21F-49FB-8520-F95083DD5754}" type="presParOf" srcId="{908F4B76-2989-4057-9192-F93C0461910B}" destId="{F6742C6A-96B5-434A-93A9-6659C618120B}" srcOrd="6" destOrd="0" presId="urn:microsoft.com/office/officeart/2005/8/layout/cycle1"/>
    <dgm:cxn modelId="{0F2B93ED-5C97-41AB-B4AD-3790BC2AABB4}" type="presParOf" srcId="{908F4B76-2989-4057-9192-F93C0461910B}" destId="{B5003466-9490-4192-9263-2B69B873EFEA}" srcOrd="7" destOrd="0" presId="urn:microsoft.com/office/officeart/2005/8/layout/cycle1"/>
    <dgm:cxn modelId="{4C3410FD-D999-4104-82EF-AD615A33D9CD}" type="presParOf" srcId="{908F4B76-2989-4057-9192-F93C0461910B}" destId="{82FB9016-555A-4E98-8E58-7F91ED7BDF3F}" srcOrd="8" destOrd="0" presId="urn:microsoft.com/office/officeart/2005/8/layout/cycle1"/>
    <dgm:cxn modelId="{932DDBCE-C46E-4F25-9C53-C9785060FA64}" type="presParOf" srcId="{908F4B76-2989-4057-9192-F93C0461910B}" destId="{FC499ED3-2D99-4857-950D-4DC1B0AE1A6D}" srcOrd="9" destOrd="0" presId="urn:microsoft.com/office/officeart/2005/8/layout/cycle1"/>
    <dgm:cxn modelId="{185DCF21-79AF-4F3B-AE73-6C01747D246C}" type="presParOf" srcId="{908F4B76-2989-4057-9192-F93C0461910B}" destId="{EAFC7BC0-4BD2-4D29-A3CE-CED379867E9A}" srcOrd="10" destOrd="0" presId="urn:microsoft.com/office/officeart/2005/8/layout/cycle1"/>
    <dgm:cxn modelId="{426D74D6-5185-45E4-AF85-AAA26824C3F8}" type="presParOf" srcId="{908F4B76-2989-4057-9192-F93C0461910B}" destId="{339A9303-585B-47C3-BBE0-488304C354BA}" srcOrd="11" destOrd="0" presId="urn:microsoft.com/office/officeart/2005/8/layout/cycle1"/>
    <dgm:cxn modelId="{79631104-D101-44BD-879B-714B17506C6F}" type="presParOf" srcId="{908F4B76-2989-4057-9192-F93C0461910B}" destId="{DD286AE4-5670-4FA9-B33E-C70DEEE7BE53}" srcOrd="12" destOrd="0" presId="urn:microsoft.com/office/officeart/2005/8/layout/cycle1"/>
    <dgm:cxn modelId="{5C29AAA0-2B5C-4F5A-971F-6FB6E1332E05}" type="presParOf" srcId="{908F4B76-2989-4057-9192-F93C0461910B}" destId="{A7BE3124-5C4C-497B-B9B9-2A720411DC4F}" srcOrd="13" destOrd="0" presId="urn:microsoft.com/office/officeart/2005/8/layout/cycle1"/>
    <dgm:cxn modelId="{C442AD76-BA10-46D5-9DE3-F4F5235EAB06}" type="presParOf" srcId="{908F4B76-2989-4057-9192-F93C0461910B}" destId="{52E18EDD-469B-4BD2-921F-6B399708F451}" srcOrd="14" destOrd="0" presId="urn:microsoft.com/office/officeart/2005/8/layout/cycle1"/>
    <dgm:cxn modelId="{15F2B782-7E9D-4A70-A2EA-4FC3D8B4F7C6}" type="presParOf" srcId="{908F4B76-2989-4057-9192-F93C0461910B}" destId="{3321AB59-AF65-4DAC-B005-50EE2F678788}" srcOrd="15" destOrd="0" presId="urn:microsoft.com/office/officeart/2005/8/layout/cycle1"/>
    <dgm:cxn modelId="{D9414625-C55A-426F-A1AB-7B1DE9A7044C}" type="presParOf" srcId="{908F4B76-2989-4057-9192-F93C0461910B}" destId="{9559B786-F0EB-442E-82BF-C972C1BDAE42}" srcOrd="16" destOrd="0" presId="urn:microsoft.com/office/officeart/2005/8/layout/cycle1"/>
    <dgm:cxn modelId="{4E2BF842-9A48-44CD-9C3A-148C0C347ED5}" type="presParOf" srcId="{908F4B76-2989-4057-9192-F93C0461910B}" destId="{94F26D52-BC4E-4FC1-94AE-EDFD0DB37598}"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4988A-94B6-42D2-84A7-FD3E20425EBE}" type="doc">
      <dgm:prSet loTypeId="urn:microsoft.com/office/officeart/2005/8/layout/cycle6" loCatId="relationship" qsTypeId="urn:microsoft.com/office/officeart/2005/8/quickstyle/3d5" qsCatId="3D" csTypeId="urn:microsoft.com/office/officeart/2005/8/colors/accent1_2" csCatId="accent1" phldr="1"/>
      <dgm:spPr/>
      <dgm:t>
        <a:bodyPr/>
        <a:lstStyle/>
        <a:p>
          <a:endParaRPr lang="en-US"/>
        </a:p>
      </dgm:t>
    </dgm:pt>
    <dgm:pt modelId="{CE6EBAEE-7B03-4F31-97F0-D8E1434B3965}">
      <dgm:prSet phldrT="[Text]"/>
      <dgm:spPr/>
      <dgm:t>
        <a:bodyPr/>
        <a:lstStyle/>
        <a:p>
          <a:r>
            <a:rPr lang="en-US" dirty="0" smtClean="0"/>
            <a:t>1</a:t>
          </a:r>
          <a:r>
            <a:rPr lang="en-US" baseline="30000" dirty="0" smtClean="0"/>
            <a:t>st</a:t>
          </a:r>
          <a:r>
            <a:rPr lang="en-US" dirty="0" smtClean="0"/>
            <a:t> </a:t>
          </a:r>
          <a:endParaRPr lang="en-US" dirty="0"/>
        </a:p>
      </dgm:t>
    </dgm:pt>
    <dgm:pt modelId="{92C96F4E-5CA2-4477-899B-DCD818AB9729}" type="parTrans" cxnId="{A8758C40-7397-4616-95FA-EC4E4116E626}">
      <dgm:prSet/>
      <dgm:spPr/>
      <dgm:t>
        <a:bodyPr/>
        <a:lstStyle/>
        <a:p>
          <a:endParaRPr lang="en-US"/>
        </a:p>
      </dgm:t>
    </dgm:pt>
    <dgm:pt modelId="{33CCE1C8-CC17-49AD-8D21-9B76F0D6646E}" type="sibTrans" cxnId="{A8758C40-7397-4616-95FA-EC4E4116E626}">
      <dgm:prSet/>
      <dgm:spPr/>
      <dgm:t>
        <a:bodyPr/>
        <a:lstStyle/>
        <a:p>
          <a:endParaRPr lang="en-US"/>
        </a:p>
      </dgm:t>
    </dgm:pt>
    <dgm:pt modelId="{D8D43F78-B9DC-4231-AB3F-F7C705DAA0EB}">
      <dgm:prSet phldrT="[Text]"/>
      <dgm:spPr/>
      <dgm:t>
        <a:bodyPr/>
        <a:lstStyle/>
        <a:p>
          <a:r>
            <a:rPr lang="en-US" dirty="0" smtClean="0"/>
            <a:t>3</a:t>
          </a:r>
          <a:r>
            <a:rPr lang="en-US" baseline="30000" dirty="0" smtClean="0"/>
            <a:t>rd</a:t>
          </a:r>
          <a:r>
            <a:rPr lang="en-US" dirty="0" smtClean="0"/>
            <a:t> </a:t>
          </a:r>
          <a:endParaRPr lang="en-US" dirty="0"/>
        </a:p>
      </dgm:t>
    </dgm:pt>
    <dgm:pt modelId="{510C10CE-AFDE-4E5B-99DD-8FDC0F8099C0}" type="parTrans" cxnId="{834B4900-F302-4B9E-87B0-7A3C42D89B8B}">
      <dgm:prSet/>
      <dgm:spPr/>
      <dgm:t>
        <a:bodyPr/>
        <a:lstStyle/>
        <a:p>
          <a:endParaRPr lang="en-US"/>
        </a:p>
      </dgm:t>
    </dgm:pt>
    <dgm:pt modelId="{D82E42F9-C833-47A9-9B5F-096AD9D87C2D}" type="sibTrans" cxnId="{834B4900-F302-4B9E-87B0-7A3C42D89B8B}">
      <dgm:prSet/>
      <dgm:spPr/>
      <dgm:t>
        <a:bodyPr/>
        <a:lstStyle/>
        <a:p>
          <a:endParaRPr lang="en-US"/>
        </a:p>
      </dgm:t>
    </dgm:pt>
    <dgm:pt modelId="{46E1AF4E-78EF-4197-9559-79FEBADB4130}">
      <dgm:prSet phldrT="[Text]"/>
      <dgm:spPr/>
      <dgm:t>
        <a:bodyPr/>
        <a:lstStyle/>
        <a:p>
          <a:r>
            <a:rPr lang="en-US" dirty="0" smtClean="0"/>
            <a:t>4</a:t>
          </a:r>
          <a:r>
            <a:rPr lang="en-US" baseline="30000" dirty="0" smtClean="0"/>
            <a:t>th</a:t>
          </a:r>
          <a:r>
            <a:rPr lang="en-US" dirty="0" smtClean="0"/>
            <a:t> </a:t>
          </a:r>
          <a:endParaRPr lang="en-US" dirty="0"/>
        </a:p>
      </dgm:t>
    </dgm:pt>
    <dgm:pt modelId="{4C9EFA60-F7FE-4953-8E3F-4F75BA31DC17}" type="parTrans" cxnId="{589A63CC-5752-4013-A051-AD6440F26158}">
      <dgm:prSet/>
      <dgm:spPr/>
      <dgm:t>
        <a:bodyPr/>
        <a:lstStyle/>
        <a:p>
          <a:endParaRPr lang="en-US"/>
        </a:p>
      </dgm:t>
    </dgm:pt>
    <dgm:pt modelId="{C4B61DFE-9F87-4C77-AA53-D5679553C749}" type="sibTrans" cxnId="{589A63CC-5752-4013-A051-AD6440F26158}">
      <dgm:prSet/>
      <dgm:spPr/>
      <dgm:t>
        <a:bodyPr/>
        <a:lstStyle/>
        <a:p>
          <a:endParaRPr lang="en-US"/>
        </a:p>
      </dgm:t>
    </dgm:pt>
    <dgm:pt modelId="{A4F27780-AF96-4C46-8549-CDBFB69D6426}">
      <dgm:prSet phldrT="[Text]"/>
      <dgm:spPr/>
      <dgm:t>
        <a:bodyPr/>
        <a:lstStyle/>
        <a:p>
          <a:r>
            <a:rPr lang="en-US" dirty="0" smtClean="0"/>
            <a:t>5</a:t>
          </a:r>
          <a:r>
            <a:rPr lang="en-US" baseline="30000" dirty="0" smtClean="0"/>
            <a:t>th</a:t>
          </a:r>
          <a:r>
            <a:rPr lang="en-US" dirty="0" smtClean="0"/>
            <a:t> </a:t>
          </a:r>
          <a:endParaRPr lang="en-US" dirty="0"/>
        </a:p>
      </dgm:t>
    </dgm:pt>
    <dgm:pt modelId="{AC5BE692-B447-4B09-BD49-B3E91A51CF64}" type="parTrans" cxnId="{8F2CC82A-651F-491D-B6E6-B321C544F873}">
      <dgm:prSet/>
      <dgm:spPr/>
      <dgm:t>
        <a:bodyPr/>
        <a:lstStyle/>
        <a:p>
          <a:endParaRPr lang="en-US"/>
        </a:p>
      </dgm:t>
    </dgm:pt>
    <dgm:pt modelId="{A7738ACA-D44B-46E8-BDDA-1F099E671EBD}" type="sibTrans" cxnId="{8F2CC82A-651F-491D-B6E6-B321C544F873}">
      <dgm:prSet/>
      <dgm:spPr/>
      <dgm:t>
        <a:bodyPr/>
        <a:lstStyle/>
        <a:p>
          <a:endParaRPr lang="en-US"/>
        </a:p>
      </dgm:t>
    </dgm:pt>
    <dgm:pt modelId="{A43EC738-62F1-482B-A632-A2D5323CA021}">
      <dgm:prSet phldrT="[Text]"/>
      <dgm:spPr/>
      <dgm:t>
        <a:bodyPr/>
        <a:lstStyle/>
        <a:p>
          <a:r>
            <a:rPr lang="en-US" dirty="0" smtClean="0"/>
            <a:t>6</a:t>
          </a:r>
          <a:r>
            <a:rPr lang="en-US" baseline="30000" dirty="0" smtClean="0"/>
            <a:t>th</a:t>
          </a:r>
          <a:r>
            <a:rPr lang="en-US" dirty="0" smtClean="0"/>
            <a:t> </a:t>
          </a:r>
          <a:endParaRPr lang="en-US" dirty="0"/>
        </a:p>
      </dgm:t>
    </dgm:pt>
    <dgm:pt modelId="{E7DDC4D8-DABC-4019-AE1E-422B6942826B}" type="parTrans" cxnId="{7C841D54-BCD5-4B29-A516-8600D05EA891}">
      <dgm:prSet/>
      <dgm:spPr/>
      <dgm:t>
        <a:bodyPr/>
        <a:lstStyle/>
        <a:p>
          <a:endParaRPr lang="en-US"/>
        </a:p>
      </dgm:t>
    </dgm:pt>
    <dgm:pt modelId="{77E9782D-97D4-4790-9C41-92C431974F1A}" type="sibTrans" cxnId="{7C841D54-BCD5-4B29-A516-8600D05EA891}">
      <dgm:prSet/>
      <dgm:spPr/>
      <dgm:t>
        <a:bodyPr/>
        <a:lstStyle/>
        <a:p>
          <a:endParaRPr lang="en-US"/>
        </a:p>
      </dgm:t>
    </dgm:pt>
    <dgm:pt modelId="{AD41EB7A-3131-4772-8CC3-065EB74F279E}">
      <dgm:prSet/>
      <dgm:spPr/>
      <dgm:t>
        <a:bodyPr/>
        <a:lstStyle/>
        <a:p>
          <a:r>
            <a:rPr lang="en-US" dirty="0" smtClean="0"/>
            <a:t>2</a:t>
          </a:r>
          <a:r>
            <a:rPr lang="en-US" baseline="30000" dirty="0" smtClean="0"/>
            <a:t>nd</a:t>
          </a:r>
          <a:r>
            <a:rPr lang="en-US" dirty="0" smtClean="0"/>
            <a:t> </a:t>
          </a:r>
          <a:endParaRPr lang="en-US" dirty="0"/>
        </a:p>
      </dgm:t>
    </dgm:pt>
    <dgm:pt modelId="{8225BF73-7E53-460D-AB77-249ED819D1AC}" type="parTrans" cxnId="{3653C690-970A-4ECF-8AF7-35C76961AE98}">
      <dgm:prSet/>
      <dgm:spPr/>
      <dgm:t>
        <a:bodyPr/>
        <a:lstStyle/>
        <a:p>
          <a:endParaRPr lang="en-US"/>
        </a:p>
      </dgm:t>
    </dgm:pt>
    <dgm:pt modelId="{444BD66C-8FA8-4E8D-BDA6-5A8CE2A08208}" type="sibTrans" cxnId="{3653C690-970A-4ECF-8AF7-35C76961AE98}">
      <dgm:prSet/>
      <dgm:spPr/>
      <dgm:t>
        <a:bodyPr/>
        <a:lstStyle/>
        <a:p>
          <a:endParaRPr lang="en-US"/>
        </a:p>
      </dgm:t>
    </dgm:pt>
    <dgm:pt modelId="{68EA34C6-1FDA-448A-A86B-A2F398A6C02D}" type="pres">
      <dgm:prSet presAssocID="{A9A4988A-94B6-42D2-84A7-FD3E20425EBE}" presName="cycle" presStyleCnt="0">
        <dgm:presLayoutVars>
          <dgm:dir/>
          <dgm:resizeHandles val="exact"/>
        </dgm:presLayoutVars>
      </dgm:prSet>
      <dgm:spPr/>
      <dgm:t>
        <a:bodyPr/>
        <a:lstStyle/>
        <a:p>
          <a:endParaRPr lang="en-US"/>
        </a:p>
      </dgm:t>
    </dgm:pt>
    <dgm:pt modelId="{A517B524-A791-472F-8C4D-89B2080FC7D9}" type="pres">
      <dgm:prSet presAssocID="{CE6EBAEE-7B03-4F31-97F0-D8E1434B3965}" presName="node" presStyleLbl="node1" presStyleIdx="0" presStyleCnt="6">
        <dgm:presLayoutVars>
          <dgm:bulletEnabled val="1"/>
        </dgm:presLayoutVars>
      </dgm:prSet>
      <dgm:spPr/>
      <dgm:t>
        <a:bodyPr/>
        <a:lstStyle/>
        <a:p>
          <a:endParaRPr lang="en-US"/>
        </a:p>
      </dgm:t>
    </dgm:pt>
    <dgm:pt modelId="{1B56D979-69A1-408D-8C4A-A19395C3B292}" type="pres">
      <dgm:prSet presAssocID="{CE6EBAEE-7B03-4F31-97F0-D8E1434B3965}" presName="spNode" presStyleCnt="0"/>
      <dgm:spPr/>
    </dgm:pt>
    <dgm:pt modelId="{C0A18F12-BBD7-4EBA-BA85-BD762163E4A0}" type="pres">
      <dgm:prSet presAssocID="{33CCE1C8-CC17-49AD-8D21-9B76F0D6646E}" presName="sibTrans" presStyleLbl="sibTrans1D1" presStyleIdx="0" presStyleCnt="6"/>
      <dgm:spPr/>
      <dgm:t>
        <a:bodyPr/>
        <a:lstStyle/>
        <a:p>
          <a:endParaRPr lang="en-US"/>
        </a:p>
      </dgm:t>
    </dgm:pt>
    <dgm:pt modelId="{3D556195-BB33-4606-89C1-903F9F219861}" type="pres">
      <dgm:prSet presAssocID="{AD41EB7A-3131-4772-8CC3-065EB74F279E}" presName="node" presStyleLbl="node1" presStyleIdx="1" presStyleCnt="6">
        <dgm:presLayoutVars>
          <dgm:bulletEnabled val="1"/>
        </dgm:presLayoutVars>
      </dgm:prSet>
      <dgm:spPr/>
      <dgm:t>
        <a:bodyPr/>
        <a:lstStyle/>
        <a:p>
          <a:endParaRPr lang="en-US"/>
        </a:p>
      </dgm:t>
    </dgm:pt>
    <dgm:pt modelId="{B2333CA8-9D7B-4611-A48F-2420B9180A24}" type="pres">
      <dgm:prSet presAssocID="{AD41EB7A-3131-4772-8CC3-065EB74F279E}" presName="spNode" presStyleCnt="0"/>
      <dgm:spPr/>
    </dgm:pt>
    <dgm:pt modelId="{CEB68F2C-2153-424F-8F65-0BC6E161C057}" type="pres">
      <dgm:prSet presAssocID="{444BD66C-8FA8-4E8D-BDA6-5A8CE2A08208}" presName="sibTrans" presStyleLbl="sibTrans1D1" presStyleIdx="1" presStyleCnt="6"/>
      <dgm:spPr/>
      <dgm:t>
        <a:bodyPr/>
        <a:lstStyle/>
        <a:p>
          <a:endParaRPr lang="en-US"/>
        </a:p>
      </dgm:t>
    </dgm:pt>
    <dgm:pt modelId="{90962601-A8D2-4839-9ED8-EFEC4AB4B4C8}" type="pres">
      <dgm:prSet presAssocID="{D8D43F78-B9DC-4231-AB3F-F7C705DAA0EB}" presName="node" presStyleLbl="node1" presStyleIdx="2" presStyleCnt="6">
        <dgm:presLayoutVars>
          <dgm:bulletEnabled val="1"/>
        </dgm:presLayoutVars>
      </dgm:prSet>
      <dgm:spPr/>
      <dgm:t>
        <a:bodyPr/>
        <a:lstStyle/>
        <a:p>
          <a:endParaRPr lang="en-US"/>
        </a:p>
      </dgm:t>
    </dgm:pt>
    <dgm:pt modelId="{2E971D7D-ABF4-494F-A599-BDEA40C325F5}" type="pres">
      <dgm:prSet presAssocID="{D8D43F78-B9DC-4231-AB3F-F7C705DAA0EB}" presName="spNode" presStyleCnt="0"/>
      <dgm:spPr/>
    </dgm:pt>
    <dgm:pt modelId="{AAB9A3CF-F6FF-4E76-A72E-D6DCDCFBB016}" type="pres">
      <dgm:prSet presAssocID="{D82E42F9-C833-47A9-9B5F-096AD9D87C2D}" presName="sibTrans" presStyleLbl="sibTrans1D1" presStyleIdx="2" presStyleCnt="6"/>
      <dgm:spPr/>
      <dgm:t>
        <a:bodyPr/>
        <a:lstStyle/>
        <a:p>
          <a:endParaRPr lang="en-US"/>
        </a:p>
      </dgm:t>
    </dgm:pt>
    <dgm:pt modelId="{7E94F1C0-F84E-4851-8DAF-2E3D2A1DB6B0}" type="pres">
      <dgm:prSet presAssocID="{46E1AF4E-78EF-4197-9559-79FEBADB4130}" presName="node" presStyleLbl="node1" presStyleIdx="3" presStyleCnt="6">
        <dgm:presLayoutVars>
          <dgm:bulletEnabled val="1"/>
        </dgm:presLayoutVars>
      </dgm:prSet>
      <dgm:spPr/>
      <dgm:t>
        <a:bodyPr/>
        <a:lstStyle/>
        <a:p>
          <a:endParaRPr lang="en-US"/>
        </a:p>
      </dgm:t>
    </dgm:pt>
    <dgm:pt modelId="{BEC9451B-FCF6-4992-82B7-DF3976ADD84E}" type="pres">
      <dgm:prSet presAssocID="{46E1AF4E-78EF-4197-9559-79FEBADB4130}" presName="spNode" presStyleCnt="0"/>
      <dgm:spPr/>
    </dgm:pt>
    <dgm:pt modelId="{FC72D643-924C-412A-A1E0-FA215611663F}" type="pres">
      <dgm:prSet presAssocID="{C4B61DFE-9F87-4C77-AA53-D5679553C749}" presName="sibTrans" presStyleLbl="sibTrans1D1" presStyleIdx="3" presStyleCnt="6"/>
      <dgm:spPr/>
      <dgm:t>
        <a:bodyPr/>
        <a:lstStyle/>
        <a:p>
          <a:endParaRPr lang="en-US"/>
        </a:p>
      </dgm:t>
    </dgm:pt>
    <dgm:pt modelId="{F37EF917-7C7E-4B02-B78B-8F41F496058B}" type="pres">
      <dgm:prSet presAssocID="{A4F27780-AF96-4C46-8549-CDBFB69D6426}" presName="node" presStyleLbl="node1" presStyleIdx="4" presStyleCnt="6">
        <dgm:presLayoutVars>
          <dgm:bulletEnabled val="1"/>
        </dgm:presLayoutVars>
      </dgm:prSet>
      <dgm:spPr/>
      <dgm:t>
        <a:bodyPr/>
        <a:lstStyle/>
        <a:p>
          <a:endParaRPr lang="en-US"/>
        </a:p>
      </dgm:t>
    </dgm:pt>
    <dgm:pt modelId="{DC8223F1-871E-4B3B-853C-AD225C639BFE}" type="pres">
      <dgm:prSet presAssocID="{A4F27780-AF96-4C46-8549-CDBFB69D6426}" presName="spNode" presStyleCnt="0"/>
      <dgm:spPr/>
    </dgm:pt>
    <dgm:pt modelId="{206FC490-3B95-443E-8A6B-8826DC66CD25}" type="pres">
      <dgm:prSet presAssocID="{A7738ACA-D44B-46E8-BDDA-1F099E671EBD}" presName="sibTrans" presStyleLbl="sibTrans1D1" presStyleIdx="4" presStyleCnt="6"/>
      <dgm:spPr/>
      <dgm:t>
        <a:bodyPr/>
        <a:lstStyle/>
        <a:p>
          <a:endParaRPr lang="en-US"/>
        </a:p>
      </dgm:t>
    </dgm:pt>
    <dgm:pt modelId="{522068D4-8A14-4415-B4BF-18816E52C5B7}" type="pres">
      <dgm:prSet presAssocID="{A43EC738-62F1-482B-A632-A2D5323CA021}" presName="node" presStyleLbl="node1" presStyleIdx="5" presStyleCnt="6">
        <dgm:presLayoutVars>
          <dgm:bulletEnabled val="1"/>
        </dgm:presLayoutVars>
      </dgm:prSet>
      <dgm:spPr/>
      <dgm:t>
        <a:bodyPr/>
        <a:lstStyle/>
        <a:p>
          <a:endParaRPr lang="en-US"/>
        </a:p>
      </dgm:t>
    </dgm:pt>
    <dgm:pt modelId="{DF780FED-B9B3-4832-A09F-887587CA904E}" type="pres">
      <dgm:prSet presAssocID="{A43EC738-62F1-482B-A632-A2D5323CA021}" presName="spNode" presStyleCnt="0"/>
      <dgm:spPr/>
    </dgm:pt>
    <dgm:pt modelId="{2BDCF403-6358-4710-93E7-FCE0DF38EF99}" type="pres">
      <dgm:prSet presAssocID="{77E9782D-97D4-4790-9C41-92C431974F1A}" presName="sibTrans" presStyleLbl="sibTrans1D1" presStyleIdx="5" presStyleCnt="6"/>
      <dgm:spPr/>
      <dgm:t>
        <a:bodyPr/>
        <a:lstStyle/>
        <a:p>
          <a:endParaRPr lang="en-US"/>
        </a:p>
      </dgm:t>
    </dgm:pt>
  </dgm:ptLst>
  <dgm:cxnLst>
    <dgm:cxn modelId="{36553141-2003-479C-A0F8-8EF10AC8AC17}" type="presOf" srcId="{C4B61DFE-9F87-4C77-AA53-D5679553C749}" destId="{FC72D643-924C-412A-A1E0-FA215611663F}" srcOrd="0" destOrd="0" presId="urn:microsoft.com/office/officeart/2005/8/layout/cycle6"/>
    <dgm:cxn modelId="{589A63CC-5752-4013-A051-AD6440F26158}" srcId="{A9A4988A-94B6-42D2-84A7-FD3E20425EBE}" destId="{46E1AF4E-78EF-4197-9559-79FEBADB4130}" srcOrd="3" destOrd="0" parTransId="{4C9EFA60-F7FE-4953-8E3F-4F75BA31DC17}" sibTransId="{C4B61DFE-9F87-4C77-AA53-D5679553C749}"/>
    <dgm:cxn modelId="{247E3EAB-26E6-4CB2-9B99-A44A02A1095D}" type="presOf" srcId="{A9A4988A-94B6-42D2-84A7-FD3E20425EBE}" destId="{68EA34C6-1FDA-448A-A86B-A2F398A6C02D}" srcOrd="0" destOrd="0" presId="urn:microsoft.com/office/officeart/2005/8/layout/cycle6"/>
    <dgm:cxn modelId="{F770C982-87EC-4CA9-AF8F-EB92BAFC5C23}" type="presOf" srcId="{444BD66C-8FA8-4E8D-BDA6-5A8CE2A08208}" destId="{CEB68F2C-2153-424F-8F65-0BC6E161C057}" srcOrd="0" destOrd="0" presId="urn:microsoft.com/office/officeart/2005/8/layout/cycle6"/>
    <dgm:cxn modelId="{8F2CC82A-651F-491D-B6E6-B321C544F873}" srcId="{A9A4988A-94B6-42D2-84A7-FD3E20425EBE}" destId="{A4F27780-AF96-4C46-8549-CDBFB69D6426}" srcOrd="4" destOrd="0" parTransId="{AC5BE692-B447-4B09-BD49-B3E91A51CF64}" sibTransId="{A7738ACA-D44B-46E8-BDDA-1F099E671EBD}"/>
    <dgm:cxn modelId="{7E999666-964C-4890-A592-82DDCC759965}" type="presOf" srcId="{77E9782D-97D4-4790-9C41-92C431974F1A}" destId="{2BDCF403-6358-4710-93E7-FCE0DF38EF99}" srcOrd="0" destOrd="0" presId="urn:microsoft.com/office/officeart/2005/8/layout/cycle6"/>
    <dgm:cxn modelId="{834B4900-F302-4B9E-87B0-7A3C42D89B8B}" srcId="{A9A4988A-94B6-42D2-84A7-FD3E20425EBE}" destId="{D8D43F78-B9DC-4231-AB3F-F7C705DAA0EB}" srcOrd="2" destOrd="0" parTransId="{510C10CE-AFDE-4E5B-99DD-8FDC0F8099C0}" sibTransId="{D82E42F9-C833-47A9-9B5F-096AD9D87C2D}"/>
    <dgm:cxn modelId="{3C21816A-6647-4340-BC96-3E2923AC8BB9}" type="presOf" srcId="{D82E42F9-C833-47A9-9B5F-096AD9D87C2D}" destId="{AAB9A3CF-F6FF-4E76-A72E-D6DCDCFBB016}" srcOrd="0" destOrd="0" presId="urn:microsoft.com/office/officeart/2005/8/layout/cycle6"/>
    <dgm:cxn modelId="{485D8C1E-5E3D-422D-962C-F239F17D76B5}" type="presOf" srcId="{33CCE1C8-CC17-49AD-8D21-9B76F0D6646E}" destId="{C0A18F12-BBD7-4EBA-BA85-BD762163E4A0}" srcOrd="0" destOrd="0" presId="urn:microsoft.com/office/officeart/2005/8/layout/cycle6"/>
    <dgm:cxn modelId="{68C0AFDD-FDEA-4B05-AE11-68AEEAADB8F0}" type="presOf" srcId="{CE6EBAEE-7B03-4F31-97F0-D8E1434B3965}" destId="{A517B524-A791-472F-8C4D-89B2080FC7D9}" srcOrd="0" destOrd="0" presId="urn:microsoft.com/office/officeart/2005/8/layout/cycle6"/>
    <dgm:cxn modelId="{B06652F2-9ED7-4E4B-A581-5B28E08D0EA7}" type="presOf" srcId="{46E1AF4E-78EF-4197-9559-79FEBADB4130}" destId="{7E94F1C0-F84E-4851-8DAF-2E3D2A1DB6B0}" srcOrd="0" destOrd="0" presId="urn:microsoft.com/office/officeart/2005/8/layout/cycle6"/>
    <dgm:cxn modelId="{A8758C40-7397-4616-95FA-EC4E4116E626}" srcId="{A9A4988A-94B6-42D2-84A7-FD3E20425EBE}" destId="{CE6EBAEE-7B03-4F31-97F0-D8E1434B3965}" srcOrd="0" destOrd="0" parTransId="{92C96F4E-5CA2-4477-899B-DCD818AB9729}" sibTransId="{33CCE1C8-CC17-49AD-8D21-9B76F0D6646E}"/>
    <dgm:cxn modelId="{0800165C-290F-4672-A8E5-811DDDCACD9F}" type="presOf" srcId="{AD41EB7A-3131-4772-8CC3-065EB74F279E}" destId="{3D556195-BB33-4606-89C1-903F9F219861}" srcOrd="0" destOrd="0" presId="urn:microsoft.com/office/officeart/2005/8/layout/cycle6"/>
    <dgm:cxn modelId="{396F992F-1B49-4C58-986D-F735D00E35C9}" type="presOf" srcId="{D8D43F78-B9DC-4231-AB3F-F7C705DAA0EB}" destId="{90962601-A8D2-4839-9ED8-EFEC4AB4B4C8}" srcOrd="0" destOrd="0" presId="urn:microsoft.com/office/officeart/2005/8/layout/cycle6"/>
    <dgm:cxn modelId="{7C841D54-BCD5-4B29-A516-8600D05EA891}" srcId="{A9A4988A-94B6-42D2-84A7-FD3E20425EBE}" destId="{A43EC738-62F1-482B-A632-A2D5323CA021}" srcOrd="5" destOrd="0" parTransId="{E7DDC4D8-DABC-4019-AE1E-422B6942826B}" sibTransId="{77E9782D-97D4-4790-9C41-92C431974F1A}"/>
    <dgm:cxn modelId="{3653C690-970A-4ECF-8AF7-35C76961AE98}" srcId="{A9A4988A-94B6-42D2-84A7-FD3E20425EBE}" destId="{AD41EB7A-3131-4772-8CC3-065EB74F279E}" srcOrd="1" destOrd="0" parTransId="{8225BF73-7E53-460D-AB77-249ED819D1AC}" sibTransId="{444BD66C-8FA8-4E8D-BDA6-5A8CE2A08208}"/>
    <dgm:cxn modelId="{4C16A61C-4E70-4CBC-BDA2-428606E29CAA}" type="presOf" srcId="{A4F27780-AF96-4C46-8549-CDBFB69D6426}" destId="{F37EF917-7C7E-4B02-B78B-8F41F496058B}" srcOrd="0" destOrd="0" presId="urn:microsoft.com/office/officeart/2005/8/layout/cycle6"/>
    <dgm:cxn modelId="{FF88AF4D-D7CB-4AB2-B179-D36CB1ECA05F}" type="presOf" srcId="{A7738ACA-D44B-46E8-BDDA-1F099E671EBD}" destId="{206FC490-3B95-443E-8A6B-8826DC66CD25}" srcOrd="0" destOrd="0" presId="urn:microsoft.com/office/officeart/2005/8/layout/cycle6"/>
    <dgm:cxn modelId="{F325378A-E081-4844-B310-1AD57EB3B612}" type="presOf" srcId="{A43EC738-62F1-482B-A632-A2D5323CA021}" destId="{522068D4-8A14-4415-B4BF-18816E52C5B7}" srcOrd="0" destOrd="0" presId="urn:microsoft.com/office/officeart/2005/8/layout/cycle6"/>
    <dgm:cxn modelId="{8CF13E1A-6345-45AA-A03C-C2F8E4CFC62B}" type="presParOf" srcId="{68EA34C6-1FDA-448A-A86B-A2F398A6C02D}" destId="{A517B524-A791-472F-8C4D-89B2080FC7D9}" srcOrd="0" destOrd="0" presId="urn:microsoft.com/office/officeart/2005/8/layout/cycle6"/>
    <dgm:cxn modelId="{87DA22E1-F78E-47D1-8BF2-CF55CBDE4B6E}" type="presParOf" srcId="{68EA34C6-1FDA-448A-A86B-A2F398A6C02D}" destId="{1B56D979-69A1-408D-8C4A-A19395C3B292}" srcOrd="1" destOrd="0" presId="urn:microsoft.com/office/officeart/2005/8/layout/cycle6"/>
    <dgm:cxn modelId="{82FA065A-60F4-4745-AA9E-3C6CFE69DAFB}" type="presParOf" srcId="{68EA34C6-1FDA-448A-A86B-A2F398A6C02D}" destId="{C0A18F12-BBD7-4EBA-BA85-BD762163E4A0}" srcOrd="2" destOrd="0" presId="urn:microsoft.com/office/officeart/2005/8/layout/cycle6"/>
    <dgm:cxn modelId="{90EF2F43-876A-43E0-8DA4-AEF2898931EF}" type="presParOf" srcId="{68EA34C6-1FDA-448A-A86B-A2F398A6C02D}" destId="{3D556195-BB33-4606-89C1-903F9F219861}" srcOrd="3" destOrd="0" presId="urn:microsoft.com/office/officeart/2005/8/layout/cycle6"/>
    <dgm:cxn modelId="{E0C03FF5-83EA-4AE7-969E-A165B2549F0D}" type="presParOf" srcId="{68EA34C6-1FDA-448A-A86B-A2F398A6C02D}" destId="{B2333CA8-9D7B-4611-A48F-2420B9180A24}" srcOrd="4" destOrd="0" presId="urn:microsoft.com/office/officeart/2005/8/layout/cycle6"/>
    <dgm:cxn modelId="{E0596A0C-A8C5-457D-A009-57F6F3A83A40}" type="presParOf" srcId="{68EA34C6-1FDA-448A-A86B-A2F398A6C02D}" destId="{CEB68F2C-2153-424F-8F65-0BC6E161C057}" srcOrd="5" destOrd="0" presId="urn:microsoft.com/office/officeart/2005/8/layout/cycle6"/>
    <dgm:cxn modelId="{8D1854E2-B410-41B6-B332-B1A9FA7172F8}" type="presParOf" srcId="{68EA34C6-1FDA-448A-A86B-A2F398A6C02D}" destId="{90962601-A8D2-4839-9ED8-EFEC4AB4B4C8}" srcOrd="6" destOrd="0" presId="urn:microsoft.com/office/officeart/2005/8/layout/cycle6"/>
    <dgm:cxn modelId="{564EDD20-A082-4864-85A7-E5CC068504A4}" type="presParOf" srcId="{68EA34C6-1FDA-448A-A86B-A2F398A6C02D}" destId="{2E971D7D-ABF4-494F-A599-BDEA40C325F5}" srcOrd="7" destOrd="0" presId="urn:microsoft.com/office/officeart/2005/8/layout/cycle6"/>
    <dgm:cxn modelId="{B61566E4-908A-4A15-8E7B-C08D4E07897E}" type="presParOf" srcId="{68EA34C6-1FDA-448A-A86B-A2F398A6C02D}" destId="{AAB9A3CF-F6FF-4E76-A72E-D6DCDCFBB016}" srcOrd="8" destOrd="0" presId="urn:microsoft.com/office/officeart/2005/8/layout/cycle6"/>
    <dgm:cxn modelId="{89F9F1FE-F1FB-4783-99CF-3ADCA23A6F05}" type="presParOf" srcId="{68EA34C6-1FDA-448A-A86B-A2F398A6C02D}" destId="{7E94F1C0-F84E-4851-8DAF-2E3D2A1DB6B0}" srcOrd="9" destOrd="0" presId="urn:microsoft.com/office/officeart/2005/8/layout/cycle6"/>
    <dgm:cxn modelId="{C2F23BC5-700C-4F66-8DC1-102F916FB7AE}" type="presParOf" srcId="{68EA34C6-1FDA-448A-A86B-A2F398A6C02D}" destId="{BEC9451B-FCF6-4992-82B7-DF3976ADD84E}" srcOrd="10" destOrd="0" presId="urn:microsoft.com/office/officeart/2005/8/layout/cycle6"/>
    <dgm:cxn modelId="{95C30F53-15DE-4CF4-A893-A22F71AA6DC6}" type="presParOf" srcId="{68EA34C6-1FDA-448A-A86B-A2F398A6C02D}" destId="{FC72D643-924C-412A-A1E0-FA215611663F}" srcOrd="11" destOrd="0" presId="urn:microsoft.com/office/officeart/2005/8/layout/cycle6"/>
    <dgm:cxn modelId="{83F105E2-9839-4947-A8DA-3C6944A635EA}" type="presParOf" srcId="{68EA34C6-1FDA-448A-A86B-A2F398A6C02D}" destId="{F37EF917-7C7E-4B02-B78B-8F41F496058B}" srcOrd="12" destOrd="0" presId="urn:microsoft.com/office/officeart/2005/8/layout/cycle6"/>
    <dgm:cxn modelId="{229A8A52-1AEA-4FE2-ADED-3B521174D968}" type="presParOf" srcId="{68EA34C6-1FDA-448A-A86B-A2F398A6C02D}" destId="{DC8223F1-871E-4B3B-853C-AD225C639BFE}" srcOrd="13" destOrd="0" presId="urn:microsoft.com/office/officeart/2005/8/layout/cycle6"/>
    <dgm:cxn modelId="{D5143C4B-E839-4540-BCC0-CBF8A1D569A3}" type="presParOf" srcId="{68EA34C6-1FDA-448A-A86B-A2F398A6C02D}" destId="{206FC490-3B95-443E-8A6B-8826DC66CD25}" srcOrd="14" destOrd="0" presId="urn:microsoft.com/office/officeart/2005/8/layout/cycle6"/>
    <dgm:cxn modelId="{C6D0CC5D-0A08-4D9B-BDE1-3EE8F738E893}" type="presParOf" srcId="{68EA34C6-1FDA-448A-A86B-A2F398A6C02D}" destId="{522068D4-8A14-4415-B4BF-18816E52C5B7}" srcOrd="15" destOrd="0" presId="urn:microsoft.com/office/officeart/2005/8/layout/cycle6"/>
    <dgm:cxn modelId="{DEC207C7-5717-4BB3-9577-2E277CE1AE20}" type="presParOf" srcId="{68EA34C6-1FDA-448A-A86B-A2F398A6C02D}" destId="{DF780FED-B9B3-4832-A09F-887587CA904E}" srcOrd="16" destOrd="0" presId="urn:microsoft.com/office/officeart/2005/8/layout/cycle6"/>
    <dgm:cxn modelId="{61461E84-FD30-4466-9CBA-D06CC67A4DA3}" type="presParOf" srcId="{68EA34C6-1FDA-448A-A86B-A2F398A6C02D}" destId="{2BDCF403-6358-4710-93E7-FCE0DF38EF99}"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4C78B-80DA-4B33-A09C-0E5701A5FCC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85B5531-36BE-4085-AC15-1F4CF514A0D5}">
      <dgm:prSet phldrT="[Text]"/>
      <dgm:spPr/>
      <dgm:t>
        <a:bodyPr/>
        <a:lstStyle/>
        <a:p>
          <a:r>
            <a:rPr lang="en-US" dirty="0" smtClean="0"/>
            <a:t>Step 1: </a:t>
          </a:r>
          <a:endParaRPr lang="en-US" dirty="0"/>
        </a:p>
      </dgm:t>
    </dgm:pt>
    <dgm:pt modelId="{8CE9EEE6-A913-4317-9719-5E9E69B4B2D2}" type="parTrans" cxnId="{B23EE12D-A6A1-4FC3-B98C-D92DD77523EE}">
      <dgm:prSet/>
      <dgm:spPr/>
      <dgm:t>
        <a:bodyPr/>
        <a:lstStyle/>
        <a:p>
          <a:endParaRPr lang="en-US"/>
        </a:p>
      </dgm:t>
    </dgm:pt>
    <dgm:pt modelId="{9DAF4394-8B82-4921-9073-48BE2F984BBC}" type="sibTrans" cxnId="{B23EE12D-A6A1-4FC3-B98C-D92DD77523EE}">
      <dgm:prSet/>
      <dgm:spPr/>
      <dgm:t>
        <a:bodyPr/>
        <a:lstStyle/>
        <a:p>
          <a:endParaRPr lang="en-US"/>
        </a:p>
      </dgm:t>
    </dgm:pt>
    <dgm:pt modelId="{8F3FBA59-7614-4D33-8EAD-B8159EDA02D4}">
      <dgm:prSet phldrT="[Text]"/>
      <dgm:spPr/>
      <dgm:t>
        <a:bodyPr/>
        <a:lstStyle/>
        <a:p>
          <a:r>
            <a:rPr lang="en-US" dirty="0" smtClean="0"/>
            <a:t>Step 4: </a:t>
          </a:r>
          <a:endParaRPr lang="en-US" dirty="0"/>
        </a:p>
      </dgm:t>
    </dgm:pt>
    <dgm:pt modelId="{3627A5D9-EBBB-4166-AC20-F97C98BF911F}" type="parTrans" cxnId="{4C5B7D39-7996-4F08-8D5A-9761A314F4E9}">
      <dgm:prSet/>
      <dgm:spPr/>
      <dgm:t>
        <a:bodyPr/>
        <a:lstStyle/>
        <a:p>
          <a:endParaRPr lang="en-US"/>
        </a:p>
      </dgm:t>
    </dgm:pt>
    <dgm:pt modelId="{3A28332C-D1F4-4780-9E92-DC40CA1A5A47}" type="sibTrans" cxnId="{4C5B7D39-7996-4F08-8D5A-9761A314F4E9}">
      <dgm:prSet/>
      <dgm:spPr/>
      <dgm:t>
        <a:bodyPr/>
        <a:lstStyle/>
        <a:p>
          <a:endParaRPr lang="en-US"/>
        </a:p>
      </dgm:t>
    </dgm:pt>
    <dgm:pt modelId="{FEF85D47-3885-4CF7-BB5E-86AE3E08E7EE}">
      <dgm:prSet phldrT="[Text]"/>
      <dgm:spPr/>
      <dgm:t>
        <a:bodyPr/>
        <a:lstStyle/>
        <a:p>
          <a:r>
            <a:rPr lang="en-US" dirty="0" smtClean="0"/>
            <a:t>Step 5: </a:t>
          </a:r>
          <a:endParaRPr lang="en-US" dirty="0"/>
        </a:p>
      </dgm:t>
    </dgm:pt>
    <dgm:pt modelId="{C63F9F38-DA7D-474B-BC71-C695397BBADF}" type="parTrans" cxnId="{48031E74-2149-45AA-BE4D-91BD3705552A}">
      <dgm:prSet/>
      <dgm:spPr/>
      <dgm:t>
        <a:bodyPr/>
        <a:lstStyle/>
        <a:p>
          <a:endParaRPr lang="en-US"/>
        </a:p>
      </dgm:t>
    </dgm:pt>
    <dgm:pt modelId="{2E10B469-863B-4BFA-A94B-F61906373AD4}" type="sibTrans" cxnId="{48031E74-2149-45AA-BE4D-91BD3705552A}">
      <dgm:prSet/>
      <dgm:spPr/>
      <dgm:t>
        <a:bodyPr/>
        <a:lstStyle/>
        <a:p>
          <a:endParaRPr lang="en-US"/>
        </a:p>
      </dgm:t>
    </dgm:pt>
    <dgm:pt modelId="{F526920C-A271-4E86-8B18-FF6033740DE8}">
      <dgm:prSet/>
      <dgm:spPr/>
      <dgm:t>
        <a:bodyPr/>
        <a:lstStyle/>
        <a:p>
          <a:r>
            <a:rPr lang="en-US" dirty="0" smtClean="0"/>
            <a:t>Step 2: </a:t>
          </a:r>
          <a:endParaRPr lang="en-US" dirty="0"/>
        </a:p>
      </dgm:t>
    </dgm:pt>
    <dgm:pt modelId="{4EF4CE39-B68D-4EA1-B261-8EB627D216E9}" type="parTrans" cxnId="{416907F4-2436-47F6-8489-84C92BD7BB85}">
      <dgm:prSet/>
      <dgm:spPr/>
      <dgm:t>
        <a:bodyPr/>
        <a:lstStyle/>
        <a:p>
          <a:endParaRPr lang="en-US"/>
        </a:p>
      </dgm:t>
    </dgm:pt>
    <dgm:pt modelId="{B69B8D01-DF31-4B0F-8537-AA66F489B8FA}" type="sibTrans" cxnId="{416907F4-2436-47F6-8489-84C92BD7BB85}">
      <dgm:prSet/>
      <dgm:spPr/>
      <dgm:t>
        <a:bodyPr/>
        <a:lstStyle/>
        <a:p>
          <a:endParaRPr lang="en-US"/>
        </a:p>
      </dgm:t>
    </dgm:pt>
    <dgm:pt modelId="{6E72103C-965E-45A7-A616-6B27A641E28E}">
      <dgm:prSet/>
      <dgm:spPr/>
      <dgm:t>
        <a:bodyPr/>
        <a:lstStyle/>
        <a:p>
          <a:r>
            <a:rPr lang="en-US" dirty="0" smtClean="0"/>
            <a:t>Step 3: </a:t>
          </a:r>
          <a:endParaRPr lang="en-US" dirty="0"/>
        </a:p>
      </dgm:t>
    </dgm:pt>
    <dgm:pt modelId="{F6F21B06-D160-416C-B825-D06079CD9ADF}" type="parTrans" cxnId="{DF4DE770-84C4-4C15-A024-6E5BE6B84B94}">
      <dgm:prSet/>
      <dgm:spPr/>
      <dgm:t>
        <a:bodyPr/>
        <a:lstStyle/>
        <a:p>
          <a:endParaRPr lang="en-US"/>
        </a:p>
      </dgm:t>
    </dgm:pt>
    <dgm:pt modelId="{2DE24AC1-8C2D-4230-BD0D-1A7143BBEE66}" type="sibTrans" cxnId="{DF4DE770-84C4-4C15-A024-6E5BE6B84B94}">
      <dgm:prSet/>
      <dgm:spPr/>
      <dgm:t>
        <a:bodyPr/>
        <a:lstStyle/>
        <a:p>
          <a:endParaRPr lang="en-US"/>
        </a:p>
      </dgm:t>
    </dgm:pt>
    <dgm:pt modelId="{822884A3-537A-4183-8F6F-4E0CD4D29A93}" type="pres">
      <dgm:prSet presAssocID="{61E4C78B-80DA-4B33-A09C-0E5701A5FCCC}" presName="outerComposite" presStyleCnt="0">
        <dgm:presLayoutVars>
          <dgm:chMax val="5"/>
          <dgm:dir/>
          <dgm:resizeHandles val="exact"/>
        </dgm:presLayoutVars>
      </dgm:prSet>
      <dgm:spPr/>
      <dgm:t>
        <a:bodyPr/>
        <a:lstStyle/>
        <a:p>
          <a:endParaRPr lang="en-US"/>
        </a:p>
      </dgm:t>
    </dgm:pt>
    <dgm:pt modelId="{0E1C2160-ADF3-40B8-9F99-CC71223C644A}" type="pres">
      <dgm:prSet presAssocID="{61E4C78B-80DA-4B33-A09C-0E5701A5FCCC}" presName="dummyMaxCanvas" presStyleCnt="0">
        <dgm:presLayoutVars/>
      </dgm:prSet>
      <dgm:spPr/>
    </dgm:pt>
    <dgm:pt modelId="{C8561C5E-5140-4E48-A571-B2EFCF13D94E}" type="pres">
      <dgm:prSet presAssocID="{61E4C78B-80DA-4B33-A09C-0E5701A5FCCC}" presName="FiveNodes_1" presStyleLbl="node1" presStyleIdx="0" presStyleCnt="5">
        <dgm:presLayoutVars>
          <dgm:bulletEnabled val="1"/>
        </dgm:presLayoutVars>
      </dgm:prSet>
      <dgm:spPr/>
      <dgm:t>
        <a:bodyPr/>
        <a:lstStyle/>
        <a:p>
          <a:endParaRPr lang="en-US"/>
        </a:p>
      </dgm:t>
    </dgm:pt>
    <dgm:pt modelId="{F68EBA31-3167-4DAE-AD1C-E5319428ED7C}" type="pres">
      <dgm:prSet presAssocID="{61E4C78B-80DA-4B33-A09C-0E5701A5FCCC}" presName="FiveNodes_2" presStyleLbl="node1" presStyleIdx="1" presStyleCnt="5">
        <dgm:presLayoutVars>
          <dgm:bulletEnabled val="1"/>
        </dgm:presLayoutVars>
      </dgm:prSet>
      <dgm:spPr/>
      <dgm:t>
        <a:bodyPr/>
        <a:lstStyle/>
        <a:p>
          <a:endParaRPr lang="en-US"/>
        </a:p>
      </dgm:t>
    </dgm:pt>
    <dgm:pt modelId="{F4436E03-C544-4035-B617-16E94349B333}" type="pres">
      <dgm:prSet presAssocID="{61E4C78B-80DA-4B33-A09C-0E5701A5FCCC}" presName="FiveNodes_3" presStyleLbl="node1" presStyleIdx="2" presStyleCnt="5">
        <dgm:presLayoutVars>
          <dgm:bulletEnabled val="1"/>
        </dgm:presLayoutVars>
      </dgm:prSet>
      <dgm:spPr/>
      <dgm:t>
        <a:bodyPr/>
        <a:lstStyle/>
        <a:p>
          <a:endParaRPr lang="en-US"/>
        </a:p>
      </dgm:t>
    </dgm:pt>
    <dgm:pt modelId="{BDB01BBF-DD0E-4D54-9AFE-73383245A028}" type="pres">
      <dgm:prSet presAssocID="{61E4C78B-80DA-4B33-A09C-0E5701A5FCCC}" presName="FiveNodes_4" presStyleLbl="node1" presStyleIdx="3" presStyleCnt="5">
        <dgm:presLayoutVars>
          <dgm:bulletEnabled val="1"/>
        </dgm:presLayoutVars>
      </dgm:prSet>
      <dgm:spPr/>
      <dgm:t>
        <a:bodyPr/>
        <a:lstStyle/>
        <a:p>
          <a:endParaRPr lang="en-US"/>
        </a:p>
      </dgm:t>
    </dgm:pt>
    <dgm:pt modelId="{AC34F04A-6547-47E2-B036-1879E19461AA}" type="pres">
      <dgm:prSet presAssocID="{61E4C78B-80DA-4B33-A09C-0E5701A5FCCC}" presName="FiveNodes_5" presStyleLbl="node1" presStyleIdx="4" presStyleCnt="5">
        <dgm:presLayoutVars>
          <dgm:bulletEnabled val="1"/>
        </dgm:presLayoutVars>
      </dgm:prSet>
      <dgm:spPr/>
      <dgm:t>
        <a:bodyPr/>
        <a:lstStyle/>
        <a:p>
          <a:endParaRPr lang="en-US"/>
        </a:p>
      </dgm:t>
    </dgm:pt>
    <dgm:pt modelId="{8CE9763B-2406-44FD-B766-A5E69753E160}" type="pres">
      <dgm:prSet presAssocID="{61E4C78B-80DA-4B33-A09C-0E5701A5FCCC}" presName="FiveConn_1-2" presStyleLbl="fgAccFollowNode1" presStyleIdx="0" presStyleCnt="4">
        <dgm:presLayoutVars>
          <dgm:bulletEnabled val="1"/>
        </dgm:presLayoutVars>
      </dgm:prSet>
      <dgm:spPr/>
      <dgm:t>
        <a:bodyPr/>
        <a:lstStyle/>
        <a:p>
          <a:endParaRPr lang="en-US"/>
        </a:p>
      </dgm:t>
    </dgm:pt>
    <dgm:pt modelId="{D7FAEA6B-5B70-48B5-AA13-F9536FF01FCE}" type="pres">
      <dgm:prSet presAssocID="{61E4C78B-80DA-4B33-A09C-0E5701A5FCCC}" presName="FiveConn_2-3" presStyleLbl="fgAccFollowNode1" presStyleIdx="1" presStyleCnt="4">
        <dgm:presLayoutVars>
          <dgm:bulletEnabled val="1"/>
        </dgm:presLayoutVars>
      </dgm:prSet>
      <dgm:spPr/>
      <dgm:t>
        <a:bodyPr/>
        <a:lstStyle/>
        <a:p>
          <a:endParaRPr lang="en-US"/>
        </a:p>
      </dgm:t>
    </dgm:pt>
    <dgm:pt modelId="{DD38F17F-CECE-4192-BD8B-2F73BE32724A}" type="pres">
      <dgm:prSet presAssocID="{61E4C78B-80DA-4B33-A09C-0E5701A5FCCC}" presName="FiveConn_3-4" presStyleLbl="fgAccFollowNode1" presStyleIdx="2" presStyleCnt="4">
        <dgm:presLayoutVars>
          <dgm:bulletEnabled val="1"/>
        </dgm:presLayoutVars>
      </dgm:prSet>
      <dgm:spPr/>
      <dgm:t>
        <a:bodyPr/>
        <a:lstStyle/>
        <a:p>
          <a:endParaRPr lang="en-US"/>
        </a:p>
      </dgm:t>
    </dgm:pt>
    <dgm:pt modelId="{0B97E0B6-65EF-4444-8CF3-BCB3764B6B6E}" type="pres">
      <dgm:prSet presAssocID="{61E4C78B-80DA-4B33-A09C-0E5701A5FCCC}" presName="FiveConn_4-5" presStyleLbl="fgAccFollowNode1" presStyleIdx="3" presStyleCnt="4">
        <dgm:presLayoutVars>
          <dgm:bulletEnabled val="1"/>
        </dgm:presLayoutVars>
      </dgm:prSet>
      <dgm:spPr/>
      <dgm:t>
        <a:bodyPr/>
        <a:lstStyle/>
        <a:p>
          <a:endParaRPr lang="en-US"/>
        </a:p>
      </dgm:t>
    </dgm:pt>
    <dgm:pt modelId="{BCE8D2F5-9BD2-46F4-ACDF-A503555E5EF3}" type="pres">
      <dgm:prSet presAssocID="{61E4C78B-80DA-4B33-A09C-0E5701A5FCCC}" presName="FiveNodes_1_text" presStyleLbl="node1" presStyleIdx="4" presStyleCnt="5">
        <dgm:presLayoutVars>
          <dgm:bulletEnabled val="1"/>
        </dgm:presLayoutVars>
      </dgm:prSet>
      <dgm:spPr/>
      <dgm:t>
        <a:bodyPr/>
        <a:lstStyle/>
        <a:p>
          <a:endParaRPr lang="en-US"/>
        </a:p>
      </dgm:t>
    </dgm:pt>
    <dgm:pt modelId="{78E3E8E1-6925-4D7D-A83B-E24D4D34059B}" type="pres">
      <dgm:prSet presAssocID="{61E4C78B-80DA-4B33-A09C-0E5701A5FCCC}" presName="FiveNodes_2_text" presStyleLbl="node1" presStyleIdx="4" presStyleCnt="5">
        <dgm:presLayoutVars>
          <dgm:bulletEnabled val="1"/>
        </dgm:presLayoutVars>
      </dgm:prSet>
      <dgm:spPr/>
      <dgm:t>
        <a:bodyPr/>
        <a:lstStyle/>
        <a:p>
          <a:endParaRPr lang="en-US"/>
        </a:p>
      </dgm:t>
    </dgm:pt>
    <dgm:pt modelId="{928145EA-D316-40BE-865D-ED3830EE392A}" type="pres">
      <dgm:prSet presAssocID="{61E4C78B-80DA-4B33-A09C-0E5701A5FCCC}" presName="FiveNodes_3_text" presStyleLbl="node1" presStyleIdx="4" presStyleCnt="5">
        <dgm:presLayoutVars>
          <dgm:bulletEnabled val="1"/>
        </dgm:presLayoutVars>
      </dgm:prSet>
      <dgm:spPr/>
      <dgm:t>
        <a:bodyPr/>
        <a:lstStyle/>
        <a:p>
          <a:endParaRPr lang="en-US"/>
        </a:p>
      </dgm:t>
    </dgm:pt>
    <dgm:pt modelId="{D0992A90-FCEE-4CEA-AAD3-C8EADEDBB009}" type="pres">
      <dgm:prSet presAssocID="{61E4C78B-80DA-4B33-A09C-0E5701A5FCCC}" presName="FiveNodes_4_text" presStyleLbl="node1" presStyleIdx="4" presStyleCnt="5">
        <dgm:presLayoutVars>
          <dgm:bulletEnabled val="1"/>
        </dgm:presLayoutVars>
      </dgm:prSet>
      <dgm:spPr/>
      <dgm:t>
        <a:bodyPr/>
        <a:lstStyle/>
        <a:p>
          <a:endParaRPr lang="en-US"/>
        </a:p>
      </dgm:t>
    </dgm:pt>
    <dgm:pt modelId="{685FCBFA-2F9F-4DD6-858A-8ED76A965FCC}" type="pres">
      <dgm:prSet presAssocID="{61E4C78B-80DA-4B33-A09C-0E5701A5FCCC}" presName="FiveNodes_5_text" presStyleLbl="node1" presStyleIdx="4" presStyleCnt="5">
        <dgm:presLayoutVars>
          <dgm:bulletEnabled val="1"/>
        </dgm:presLayoutVars>
      </dgm:prSet>
      <dgm:spPr/>
      <dgm:t>
        <a:bodyPr/>
        <a:lstStyle/>
        <a:p>
          <a:endParaRPr lang="en-US"/>
        </a:p>
      </dgm:t>
    </dgm:pt>
  </dgm:ptLst>
  <dgm:cxnLst>
    <dgm:cxn modelId="{416907F4-2436-47F6-8489-84C92BD7BB85}" srcId="{61E4C78B-80DA-4B33-A09C-0E5701A5FCCC}" destId="{F526920C-A271-4E86-8B18-FF6033740DE8}" srcOrd="1" destOrd="0" parTransId="{4EF4CE39-B68D-4EA1-B261-8EB627D216E9}" sibTransId="{B69B8D01-DF31-4B0F-8537-AA66F489B8FA}"/>
    <dgm:cxn modelId="{48031E74-2149-45AA-BE4D-91BD3705552A}" srcId="{61E4C78B-80DA-4B33-A09C-0E5701A5FCCC}" destId="{FEF85D47-3885-4CF7-BB5E-86AE3E08E7EE}" srcOrd="4" destOrd="0" parTransId="{C63F9F38-DA7D-474B-BC71-C695397BBADF}" sibTransId="{2E10B469-863B-4BFA-A94B-F61906373AD4}"/>
    <dgm:cxn modelId="{B23EE12D-A6A1-4FC3-B98C-D92DD77523EE}" srcId="{61E4C78B-80DA-4B33-A09C-0E5701A5FCCC}" destId="{F85B5531-36BE-4085-AC15-1F4CF514A0D5}" srcOrd="0" destOrd="0" parTransId="{8CE9EEE6-A913-4317-9719-5E9E69B4B2D2}" sibTransId="{9DAF4394-8B82-4921-9073-48BE2F984BBC}"/>
    <dgm:cxn modelId="{F8311625-BBA5-444A-9A31-8F477793F599}" type="presOf" srcId="{B69B8D01-DF31-4B0F-8537-AA66F489B8FA}" destId="{D7FAEA6B-5B70-48B5-AA13-F9536FF01FCE}" srcOrd="0" destOrd="0" presId="urn:microsoft.com/office/officeart/2005/8/layout/vProcess5"/>
    <dgm:cxn modelId="{C7E36276-B215-44BE-B21E-031C35F1A054}" type="presOf" srcId="{8F3FBA59-7614-4D33-8EAD-B8159EDA02D4}" destId="{D0992A90-FCEE-4CEA-AAD3-C8EADEDBB009}" srcOrd="1" destOrd="0" presId="urn:microsoft.com/office/officeart/2005/8/layout/vProcess5"/>
    <dgm:cxn modelId="{84B38088-BD36-41A3-9195-25E38CEE5351}" type="presOf" srcId="{FEF85D47-3885-4CF7-BB5E-86AE3E08E7EE}" destId="{685FCBFA-2F9F-4DD6-858A-8ED76A965FCC}" srcOrd="1" destOrd="0" presId="urn:microsoft.com/office/officeart/2005/8/layout/vProcess5"/>
    <dgm:cxn modelId="{DFFCB5A4-2CE8-4F7C-A4F0-931DD71AC9DF}" type="presOf" srcId="{6E72103C-965E-45A7-A616-6B27A641E28E}" destId="{928145EA-D316-40BE-865D-ED3830EE392A}" srcOrd="1" destOrd="0" presId="urn:microsoft.com/office/officeart/2005/8/layout/vProcess5"/>
    <dgm:cxn modelId="{4CBD5D63-5ADD-4F88-9EA7-F05B9909AFEA}" type="presOf" srcId="{6E72103C-965E-45A7-A616-6B27A641E28E}" destId="{F4436E03-C544-4035-B617-16E94349B333}" srcOrd="0" destOrd="0" presId="urn:microsoft.com/office/officeart/2005/8/layout/vProcess5"/>
    <dgm:cxn modelId="{DDA574F0-95A8-447D-94FF-4DBA39A9EC60}" type="presOf" srcId="{8F3FBA59-7614-4D33-8EAD-B8159EDA02D4}" destId="{BDB01BBF-DD0E-4D54-9AFE-73383245A028}" srcOrd="0" destOrd="0" presId="urn:microsoft.com/office/officeart/2005/8/layout/vProcess5"/>
    <dgm:cxn modelId="{F0C441D3-B47A-499C-B2F3-E20BE28E0B7D}" type="presOf" srcId="{F85B5531-36BE-4085-AC15-1F4CF514A0D5}" destId="{BCE8D2F5-9BD2-46F4-ACDF-A503555E5EF3}" srcOrd="1" destOrd="0" presId="urn:microsoft.com/office/officeart/2005/8/layout/vProcess5"/>
    <dgm:cxn modelId="{CCB11B0C-33C7-4633-ADCC-F584E8E06716}" type="presOf" srcId="{F526920C-A271-4E86-8B18-FF6033740DE8}" destId="{78E3E8E1-6925-4D7D-A83B-E24D4D34059B}" srcOrd="1" destOrd="0" presId="urn:microsoft.com/office/officeart/2005/8/layout/vProcess5"/>
    <dgm:cxn modelId="{5D1CFED9-C8C0-4B90-9459-26B707F8C7B8}" type="presOf" srcId="{61E4C78B-80DA-4B33-A09C-0E5701A5FCCC}" destId="{822884A3-537A-4183-8F6F-4E0CD4D29A93}" srcOrd="0" destOrd="0" presId="urn:microsoft.com/office/officeart/2005/8/layout/vProcess5"/>
    <dgm:cxn modelId="{DF4DE770-84C4-4C15-A024-6E5BE6B84B94}" srcId="{61E4C78B-80DA-4B33-A09C-0E5701A5FCCC}" destId="{6E72103C-965E-45A7-A616-6B27A641E28E}" srcOrd="2" destOrd="0" parTransId="{F6F21B06-D160-416C-B825-D06079CD9ADF}" sibTransId="{2DE24AC1-8C2D-4230-BD0D-1A7143BBEE66}"/>
    <dgm:cxn modelId="{29E548B7-5466-4603-8E9E-583CA09A8CB6}" type="presOf" srcId="{F526920C-A271-4E86-8B18-FF6033740DE8}" destId="{F68EBA31-3167-4DAE-AD1C-E5319428ED7C}" srcOrd="0" destOrd="0" presId="urn:microsoft.com/office/officeart/2005/8/layout/vProcess5"/>
    <dgm:cxn modelId="{D722CBA9-03A0-489A-B5F1-73560CBE6B3E}" type="presOf" srcId="{2DE24AC1-8C2D-4230-BD0D-1A7143BBEE66}" destId="{DD38F17F-CECE-4192-BD8B-2F73BE32724A}" srcOrd="0" destOrd="0" presId="urn:microsoft.com/office/officeart/2005/8/layout/vProcess5"/>
    <dgm:cxn modelId="{5D90B14F-5FE8-4EDF-8F19-9E62E4502D3E}" type="presOf" srcId="{9DAF4394-8B82-4921-9073-48BE2F984BBC}" destId="{8CE9763B-2406-44FD-B766-A5E69753E160}" srcOrd="0" destOrd="0" presId="urn:microsoft.com/office/officeart/2005/8/layout/vProcess5"/>
    <dgm:cxn modelId="{4C5B7D39-7996-4F08-8D5A-9761A314F4E9}" srcId="{61E4C78B-80DA-4B33-A09C-0E5701A5FCCC}" destId="{8F3FBA59-7614-4D33-8EAD-B8159EDA02D4}" srcOrd="3" destOrd="0" parTransId="{3627A5D9-EBBB-4166-AC20-F97C98BF911F}" sibTransId="{3A28332C-D1F4-4780-9E92-DC40CA1A5A47}"/>
    <dgm:cxn modelId="{2ACCEEF9-9E49-4F71-BDED-A18472D042F9}" type="presOf" srcId="{F85B5531-36BE-4085-AC15-1F4CF514A0D5}" destId="{C8561C5E-5140-4E48-A571-B2EFCF13D94E}" srcOrd="0" destOrd="0" presId="urn:microsoft.com/office/officeart/2005/8/layout/vProcess5"/>
    <dgm:cxn modelId="{3E1D7E9B-E462-4823-8F0B-70008C0C4ACB}" type="presOf" srcId="{FEF85D47-3885-4CF7-BB5E-86AE3E08E7EE}" destId="{AC34F04A-6547-47E2-B036-1879E19461AA}" srcOrd="0" destOrd="0" presId="urn:microsoft.com/office/officeart/2005/8/layout/vProcess5"/>
    <dgm:cxn modelId="{9F284077-BEBC-4157-977C-AF2347418D98}" type="presOf" srcId="{3A28332C-D1F4-4780-9E92-DC40CA1A5A47}" destId="{0B97E0B6-65EF-4444-8CF3-BCB3764B6B6E}" srcOrd="0" destOrd="0" presId="urn:microsoft.com/office/officeart/2005/8/layout/vProcess5"/>
    <dgm:cxn modelId="{A9B25142-1E56-459C-A831-1B0F373DFECF}" type="presParOf" srcId="{822884A3-537A-4183-8F6F-4E0CD4D29A93}" destId="{0E1C2160-ADF3-40B8-9F99-CC71223C644A}" srcOrd="0" destOrd="0" presId="urn:microsoft.com/office/officeart/2005/8/layout/vProcess5"/>
    <dgm:cxn modelId="{EDDB1FB4-D8B9-40F6-8ADD-80EB749EB1B9}" type="presParOf" srcId="{822884A3-537A-4183-8F6F-4E0CD4D29A93}" destId="{C8561C5E-5140-4E48-A571-B2EFCF13D94E}" srcOrd="1" destOrd="0" presId="urn:microsoft.com/office/officeart/2005/8/layout/vProcess5"/>
    <dgm:cxn modelId="{21EC8854-7397-4F4F-84BF-4D177566FBCC}" type="presParOf" srcId="{822884A3-537A-4183-8F6F-4E0CD4D29A93}" destId="{F68EBA31-3167-4DAE-AD1C-E5319428ED7C}" srcOrd="2" destOrd="0" presId="urn:microsoft.com/office/officeart/2005/8/layout/vProcess5"/>
    <dgm:cxn modelId="{F57AD261-D699-49DA-B05A-4AC291A03534}" type="presParOf" srcId="{822884A3-537A-4183-8F6F-4E0CD4D29A93}" destId="{F4436E03-C544-4035-B617-16E94349B333}" srcOrd="3" destOrd="0" presId="urn:microsoft.com/office/officeart/2005/8/layout/vProcess5"/>
    <dgm:cxn modelId="{4567568D-5F4E-4FD0-8515-C9F675579EBF}" type="presParOf" srcId="{822884A3-537A-4183-8F6F-4E0CD4D29A93}" destId="{BDB01BBF-DD0E-4D54-9AFE-73383245A028}" srcOrd="4" destOrd="0" presId="urn:microsoft.com/office/officeart/2005/8/layout/vProcess5"/>
    <dgm:cxn modelId="{06234D62-188F-4490-958A-96CB0661815F}" type="presParOf" srcId="{822884A3-537A-4183-8F6F-4E0CD4D29A93}" destId="{AC34F04A-6547-47E2-B036-1879E19461AA}" srcOrd="5" destOrd="0" presId="urn:microsoft.com/office/officeart/2005/8/layout/vProcess5"/>
    <dgm:cxn modelId="{FF02C2E0-AF7D-4C7C-BBEA-9AE4302E8195}" type="presParOf" srcId="{822884A3-537A-4183-8F6F-4E0CD4D29A93}" destId="{8CE9763B-2406-44FD-B766-A5E69753E160}" srcOrd="6" destOrd="0" presId="urn:microsoft.com/office/officeart/2005/8/layout/vProcess5"/>
    <dgm:cxn modelId="{AC5D02BA-447C-40EE-B038-D514D47B8E10}" type="presParOf" srcId="{822884A3-537A-4183-8F6F-4E0CD4D29A93}" destId="{D7FAEA6B-5B70-48B5-AA13-F9536FF01FCE}" srcOrd="7" destOrd="0" presId="urn:microsoft.com/office/officeart/2005/8/layout/vProcess5"/>
    <dgm:cxn modelId="{4D664D96-A33A-4E09-9F57-D93E54A002FA}" type="presParOf" srcId="{822884A3-537A-4183-8F6F-4E0CD4D29A93}" destId="{DD38F17F-CECE-4192-BD8B-2F73BE32724A}" srcOrd="8" destOrd="0" presId="urn:microsoft.com/office/officeart/2005/8/layout/vProcess5"/>
    <dgm:cxn modelId="{409A8617-60E3-4BB9-9724-11BBFEA14B4B}" type="presParOf" srcId="{822884A3-537A-4183-8F6F-4E0CD4D29A93}" destId="{0B97E0B6-65EF-4444-8CF3-BCB3764B6B6E}" srcOrd="9" destOrd="0" presId="urn:microsoft.com/office/officeart/2005/8/layout/vProcess5"/>
    <dgm:cxn modelId="{8CB5D13F-6C53-4627-9DAC-7F842F75BC54}" type="presParOf" srcId="{822884A3-537A-4183-8F6F-4E0CD4D29A93}" destId="{BCE8D2F5-9BD2-46F4-ACDF-A503555E5EF3}" srcOrd="10" destOrd="0" presId="urn:microsoft.com/office/officeart/2005/8/layout/vProcess5"/>
    <dgm:cxn modelId="{78CAACC5-2904-477C-A47B-6660828DFD3A}" type="presParOf" srcId="{822884A3-537A-4183-8F6F-4E0CD4D29A93}" destId="{78E3E8E1-6925-4D7D-A83B-E24D4D34059B}" srcOrd="11" destOrd="0" presId="urn:microsoft.com/office/officeart/2005/8/layout/vProcess5"/>
    <dgm:cxn modelId="{13C9D145-D7CB-4AD1-8017-9A5CF0526486}" type="presParOf" srcId="{822884A3-537A-4183-8F6F-4E0CD4D29A93}" destId="{928145EA-D316-40BE-865D-ED3830EE392A}" srcOrd="12" destOrd="0" presId="urn:microsoft.com/office/officeart/2005/8/layout/vProcess5"/>
    <dgm:cxn modelId="{D47E0701-82D6-48DF-BEE3-33895518A827}" type="presParOf" srcId="{822884A3-537A-4183-8F6F-4E0CD4D29A93}" destId="{D0992A90-FCEE-4CEA-AAD3-C8EADEDBB009}" srcOrd="13" destOrd="0" presId="urn:microsoft.com/office/officeart/2005/8/layout/vProcess5"/>
    <dgm:cxn modelId="{484DF2F8-9A7D-4086-B8AD-07FE2EE4828B}" type="presParOf" srcId="{822884A3-537A-4183-8F6F-4E0CD4D29A93}" destId="{685FCBFA-2F9F-4DD6-858A-8ED76A965FC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E4C78B-80DA-4B33-A09C-0E5701A5FCC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85B5531-36BE-4085-AC15-1F4CF514A0D5}">
      <dgm:prSet phldrT="[Text]"/>
      <dgm:spPr/>
      <dgm:t>
        <a:bodyPr/>
        <a:lstStyle/>
        <a:p>
          <a:r>
            <a:rPr lang="en-US" dirty="0" smtClean="0"/>
            <a:t>Step 1: </a:t>
          </a:r>
          <a:r>
            <a:rPr lang="en-US" b="1" dirty="0" smtClean="0"/>
            <a:t>Arrest</a:t>
          </a:r>
          <a:r>
            <a:rPr lang="en-US" dirty="0" smtClean="0"/>
            <a:t> – Juvenile is taken into custody</a:t>
          </a:r>
          <a:endParaRPr lang="en-US" dirty="0"/>
        </a:p>
      </dgm:t>
    </dgm:pt>
    <dgm:pt modelId="{8CE9EEE6-A913-4317-9719-5E9E69B4B2D2}" type="parTrans" cxnId="{B23EE12D-A6A1-4FC3-B98C-D92DD77523EE}">
      <dgm:prSet/>
      <dgm:spPr/>
      <dgm:t>
        <a:bodyPr/>
        <a:lstStyle/>
        <a:p>
          <a:endParaRPr lang="en-US"/>
        </a:p>
      </dgm:t>
    </dgm:pt>
    <dgm:pt modelId="{9DAF4394-8B82-4921-9073-48BE2F984BBC}" type="sibTrans" cxnId="{B23EE12D-A6A1-4FC3-B98C-D92DD77523EE}">
      <dgm:prSet/>
      <dgm:spPr/>
      <dgm:t>
        <a:bodyPr/>
        <a:lstStyle/>
        <a:p>
          <a:endParaRPr lang="en-US"/>
        </a:p>
      </dgm:t>
    </dgm:pt>
    <dgm:pt modelId="{8F3FBA59-7614-4D33-8EAD-B8159EDA02D4}">
      <dgm:prSet phldrT="[Text]"/>
      <dgm:spPr/>
      <dgm:t>
        <a:bodyPr/>
        <a:lstStyle/>
        <a:p>
          <a:r>
            <a:rPr lang="en-US" dirty="0" smtClean="0"/>
            <a:t>Step 4: </a:t>
          </a:r>
          <a:r>
            <a:rPr lang="en-US" b="1" dirty="0" smtClean="0"/>
            <a:t>Adjudication Hearing</a:t>
          </a:r>
          <a:r>
            <a:rPr lang="en-US" dirty="0" smtClean="0"/>
            <a:t>: This hearing is similar to an adult trial, but closed to the public</a:t>
          </a:r>
          <a:endParaRPr lang="en-US" dirty="0"/>
        </a:p>
      </dgm:t>
    </dgm:pt>
    <dgm:pt modelId="{3627A5D9-EBBB-4166-AC20-F97C98BF911F}" type="parTrans" cxnId="{4C5B7D39-7996-4F08-8D5A-9761A314F4E9}">
      <dgm:prSet/>
      <dgm:spPr/>
      <dgm:t>
        <a:bodyPr/>
        <a:lstStyle/>
        <a:p>
          <a:endParaRPr lang="en-US"/>
        </a:p>
      </dgm:t>
    </dgm:pt>
    <dgm:pt modelId="{3A28332C-D1F4-4780-9E92-DC40CA1A5A47}" type="sibTrans" cxnId="{4C5B7D39-7996-4F08-8D5A-9761A314F4E9}">
      <dgm:prSet/>
      <dgm:spPr/>
      <dgm:t>
        <a:bodyPr/>
        <a:lstStyle/>
        <a:p>
          <a:endParaRPr lang="en-US"/>
        </a:p>
      </dgm:t>
    </dgm:pt>
    <dgm:pt modelId="{FEF85D47-3885-4CF7-BB5E-86AE3E08E7EE}">
      <dgm:prSet phldrT="[Text]"/>
      <dgm:spPr/>
      <dgm:t>
        <a:bodyPr/>
        <a:lstStyle/>
        <a:p>
          <a:r>
            <a:rPr lang="en-US" dirty="0" smtClean="0"/>
            <a:t>Step 5: </a:t>
          </a:r>
          <a:r>
            <a:rPr lang="en-US" b="1" dirty="0" smtClean="0"/>
            <a:t>Disposition Hearing</a:t>
          </a:r>
          <a:r>
            <a:rPr lang="en-US" dirty="0" smtClean="0"/>
            <a:t>: This hearing is similar to a sentencing hearing in an adult case</a:t>
          </a:r>
          <a:endParaRPr lang="en-US" dirty="0"/>
        </a:p>
      </dgm:t>
    </dgm:pt>
    <dgm:pt modelId="{C63F9F38-DA7D-474B-BC71-C695397BBADF}" type="parTrans" cxnId="{48031E74-2149-45AA-BE4D-91BD3705552A}">
      <dgm:prSet/>
      <dgm:spPr/>
      <dgm:t>
        <a:bodyPr/>
        <a:lstStyle/>
        <a:p>
          <a:endParaRPr lang="en-US"/>
        </a:p>
      </dgm:t>
    </dgm:pt>
    <dgm:pt modelId="{2E10B469-863B-4BFA-A94B-F61906373AD4}" type="sibTrans" cxnId="{48031E74-2149-45AA-BE4D-91BD3705552A}">
      <dgm:prSet/>
      <dgm:spPr/>
      <dgm:t>
        <a:bodyPr/>
        <a:lstStyle/>
        <a:p>
          <a:endParaRPr lang="en-US"/>
        </a:p>
      </dgm:t>
    </dgm:pt>
    <dgm:pt modelId="{F526920C-A271-4E86-8B18-FF6033740DE8}">
      <dgm:prSet/>
      <dgm:spPr/>
      <dgm:t>
        <a:bodyPr/>
        <a:lstStyle/>
        <a:p>
          <a:r>
            <a:rPr lang="en-US" dirty="0" smtClean="0"/>
            <a:t>Step 2: </a:t>
          </a:r>
          <a:r>
            <a:rPr lang="en-US" b="1" dirty="0" smtClean="0"/>
            <a:t>Intake</a:t>
          </a:r>
          <a:r>
            <a:rPr lang="en-US" dirty="0" smtClean="0"/>
            <a:t> – A social worker decides how the juvenile’s case should be handled </a:t>
          </a:r>
          <a:endParaRPr lang="en-US" dirty="0"/>
        </a:p>
      </dgm:t>
    </dgm:pt>
    <dgm:pt modelId="{4EF4CE39-B68D-4EA1-B261-8EB627D216E9}" type="parTrans" cxnId="{416907F4-2436-47F6-8489-84C92BD7BB85}">
      <dgm:prSet/>
      <dgm:spPr/>
      <dgm:t>
        <a:bodyPr/>
        <a:lstStyle/>
        <a:p>
          <a:endParaRPr lang="en-US"/>
        </a:p>
      </dgm:t>
    </dgm:pt>
    <dgm:pt modelId="{B69B8D01-DF31-4B0F-8537-AA66F489B8FA}" type="sibTrans" cxnId="{416907F4-2436-47F6-8489-84C92BD7BB85}">
      <dgm:prSet/>
      <dgm:spPr/>
      <dgm:t>
        <a:bodyPr/>
        <a:lstStyle/>
        <a:p>
          <a:endParaRPr lang="en-US"/>
        </a:p>
      </dgm:t>
    </dgm:pt>
    <dgm:pt modelId="{6E72103C-965E-45A7-A616-6B27A641E28E}">
      <dgm:prSet/>
      <dgm:spPr/>
      <dgm:t>
        <a:bodyPr/>
        <a:lstStyle/>
        <a:p>
          <a:r>
            <a:rPr lang="en-US" dirty="0" smtClean="0"/>
            <a:t>Step 3: </a:t>
          </a:r>
          <a:r>
            <a:rPr lang="en-US" b="1" dirty="0" smtClean="0"/>
            <a:t>Detention Hearing</a:t>
          </a:r>
          <a:r>
            <a:rPr lang="en-US" dirty="0" smtClean="0"/>
            <a:t>: The state shows there is a good reason to believe the juvenile committed the offense</a:t>
          </a:r>
          <a:endParaRPr lang="en-US" dirty="0"/>
        </a:p>
      </dgm:t>
    </dgm:pt>
    <dgm:pt modelId="{F6F21B06-D160-416C-B825-D06079CD9ADF}" type="parTrans" cxnId="{DF4DE770-84C4-4C15-A024-6E5BE6B84B94}">
      <dgm:prSet/>
      <dgm:spPr/>
      <dgm:t>
        <a:bodyPr/>
        <a:lstStyle/>
        <a:p>
          <a:endParaRPr lang="en-US"/>
        </a:p>
      </dgm:t>
    </dgm:pt>
    <dgm:pt modelId="{2DE24AC1-8C2D-4230-BD0D-1A7143BBEE66}" type="sibTrans" cxnId="{DF4DE770-84C4-4C15-A024-6E5BE6B84B94}">
      <dgm:prSet/>
      <dgm:spPr/>
      <dgm:t>
        <a:bodyPr/>
        <a:lstStyle/>
        <a:p>
          <a:endParaRPr lang="en-US"/>
        </a:p>
      </dgm:t>
    </dgm:pt>
    <dgm:pt modelId="{822884A3-537A-4183-8F6F-4E0CD4D29A93}" type="pres">
      <dgm:prSet presAssocID="{61E4C78B-80DA-4B33-A09C-0E5701A5FCCC}" presName="outerComposite" presStyleCnt="0">
        <dgm:presLayoutVars>
          <dgm:chMax val="5"/>
          <dgm:dir/>
          <dgm:resizeHandles val="exact"/>
        </dgm:presLayoutVars>
      </dgm:prSet>
      <dgm:spPr/>
      <dgm:t>
        <a:bodyPr/>
        <a:lstStyle/>
        <a:p>
          <a:endParaRPr lang="en-US"/>
        </a:p>
      </dgm:t>
    </dgm:pt>
    <dgm:pt modelId="{0E1C2160-ADF3-40B8-9F99-CC71223C644A}" type="pres">
      <dgm:prSet presAssocID="{61E4C78B-80DA-4B33-A09C-0E5701A5FCCC}" presName="dummyMaxCanvas" presStyleCnt="0">
        <dgm:presLayoutVars/>
      </dgm:prSet>
      <dgm:spPr/>
    </dgm:pt>
    <dgm:pt modelId="{C8561C5E-5140-4E48-A571-B2EFCF13D94E}" type="pres">
      <dgm:prSet presAssocID="{61E4C78B-80DA-4B33-A09C-0E5701A5FCCC}" presName="FiveNodes_1" presStyleLbl="node1" presStyleIdx="0" presStyleCnt="5">
        <dgm:presLayoutVars>
          <dgm:bulletEnabled val="1"/>
        </dgm:presLayoutVars>
      </dgm:prSet>
      <dgm:spPr/>
      <dgm:t>
        <a:bodyPr/>
        <a:lstStyle/>
        <a:p>
          <a:endParaRPr lang="en-US"/>
        </a:p>
      </dgm:t>
    </dgm:pt>
    <dgm:pt modelId="{F68EBA31-3167-4DAE-AD1C-E5319428ED7C}" type="pres">
      <dgm:prSet presAssocID="{61E4C78B-80DA-4B33-A09C-0E5701A5FCCC}" presName="FiveNodes_2" presStyleLbl="node1" presStyleIdx="1" presStyleCnt="5">
        <dgm:presLayoutVars>
          <dgm:bulletEnabled val="1"/>
        </dgm:presLayoutVars>
      </dgm:prSet>
      <dgm:spPr/>
      <dgm:t>
        <a:bodyPr/>
        <a:lstStyle/>
        <a:p>
          <a:endParaRPr lang="en-US"/>
        </a:p>
      </dgm:t>
    </dgm:pt>
    <dgm:pt modelId="{F4436E03-C544-4035-B617-16E94349B333}" type="pres">
      <dgm:prSet presAssocID="{61E4C78B-80DA-4B33-A09C-0E5701A5FCCC}" presName="FiveNodes_3" presStyleLbl="node1" presStyleIdx="2" presStyleCnt="5">
        <dgm:presLayoutVars>
          <dgm:bulletEnabled val="1"/>
        </dgm:presLayoutVars>
      </dgm:prSet>
      <dgm:spPr/>
      <dgm:t>
        <a:bodyPr/>
        <a:lstStyle/>
        <a:p>
          <a:endParaRPr lang="en-US"/>
        </a:p>
      </dgm:t>
    </dgm:pt>
    <dgm:pt modelId="{BDB01BBF-DD0E-4D54-9AFE-73383245A028}" type="pres">
      <dgm:prSet presAssocID="{61E4C78B-80DA-4B33-A09C-0E5701A5FCCC}" presName="FiveNodes_4" presStyleLbl="node1" presStyleIdx="3" presStyleCnt="5">
        <dgm:presLayoutVars>
          <dgm:bulletEnabled val="1"/>
        </dgm:presLayoutVars>
      </dgm:prSet>
      <dgm:spPr/>
      <dgm:t>
        <a:bodyPr/>
        <a:lstStyle/>
        <a:p>
          <a:endParaRPr lang="en-US"/>
        </a:p>
      </dgm:t>
    </dgm:pt>
    <dgm:pt modelId="{AC34F04A-6547-47E2-B036-1879E19461AA}" type="pres">
      <dgm:prSet presAssocID="{61E4C78B-80DA-4B33-A09C-0E5701A5FCCC}" presName="FiveNodes_5" presStyleLbl="node1" presStyleIdx="4" presStyleCnt="5">
        <dgm:presLayoutVars>
          <dgm:bulletEnabled val="1"/>
        </dgm:presLayoutVars>
      </dgm:prSet>
      <dgm:spPr/>
      <dgm:t>
        <a:bodyPr/>
        <a:lstStyle/>
        <a:p>
          <a:endParaRPr lang="en-US"/>
        </a:p>
      </dgm:t>
    </dgm:pt>
    <dgm:pt modelId="{8CE9763B-2406-44FD-B766-A5E69753E160}" type="pres">
      <dgm:prSet presAssocID="{61E4C78B-80DA-4B33-A09C-0E5701A5FCCC}" presName="FiveConn_1-2" presStyleLbl="fgAccFollowNode1" presStyleIdx="0" presStyleCnt="4">
        <dgm:presLayoutVars>
          <dgm:bulletEnabled val="1"/>
        </dgm:presLayoutVars>
      </dgm:prSet>
      <dgm:spPr/>
      <dgm:t>
        <a:bodyPr/>
        <a:lstStyle/>
        <a:p>
          <a:endParaRPr lang="en-US"/>
        </a:p>
      </dgm:t>
    </dgm:pt>
    <dgm:pt modelId="{D7FAEA6B-5B70-48B5-AA13-F9536FF01FCE}" type="pres">
      <dgm:prSet presAssocID="{61E4C78B-80DA-4B33-A09C-0E5701A5FCCC}" presName="FiveConn_2-3" presStyleLbl="fgAccFollowNode1" presStyleIdx="1" presStyleCnt="4">
        <dgm:presLayoutVars>
          <dgm:bulletEnabled val="1"/>
        </dgm:presLayoutVars>
      </dgm:prSet>
      <dgm:spPr/>
      <dgm:t>
        <a:bodyPr/>
        <a:lstStyle/>
        <a:p>
          <a:endParaRPr lang="en-US"/>
        </a:p>
      </dgm:t>
    </dgm:pt>
    <dgm:pt modelId="{DD38F17F-CECE-4192-BD8B-2F73BE32724A}" type="pres">
      <dgm:prSet presAssocID="{61E4C78B-80DA-4B33-A09C-0E5701A5FCCC}" presName="FiveConn_3-4" presStyleLbl="fgAccFollowNode1" presStyleIdx="2" presStyleCnt="4">
        <dgm:presLayoutVars>
          <dgm:bulletEnabled val="1"/>
        </dgm:presLayoutVars>
      </dgm:prSet>
      <dgm:spPr/>
      <dgm:t>
        <a:bodyPr/>
        <a:lstStyle/>
        <a:p>
          <a:endParaRPr lang="en-US"/>
        </a:p>
      </dgm:t>
    </dgm:pt>
    <dgm:pt modelId="{0B97E0B6-65EF-4444-8CF3-BCB3764B6B6E}" type="pres">
      <dgm:prSet presAssocID="{61E4C78B-80DA-4B33-A09C-0E5701A5FCCC}" presName="FiveConn_4-5" presStyleLbl="fgAccFollowNode1" presStyleIdx="3" presStyleCnt="4">
        <dgm:presLayoutVars>
          <dgm:bulletEnabled val="1"/>
        </dgm:presLayoutVars>
      </dgm:prSet>
      <dgm:spPr/>
      <dgm:t>
        <a:bodyPr/>
        <a:lstStyle/>
        <a:p>
          <a:endParaRPr lang="en-US"/>
        </a:p>
      </dgm:t>
    </dgm:pt>
    <dgm:pt modelId="{BCE8D2F5-9BD2-46F4-ACDF-A503555E5EF3}" type="pres">
      <dgm:prSet presAssocID="{61E4C78B-80DA-4B33-A09C-0E5701A5FCCC}" presName="FiveNodes_1_text" presStyleLbl="node1" presStyleIdx="4" presStyleCnt="5">
        <dgm:presLayoutVars>
          <dgm:bulletEnabled val="1"/>
        </dgm:presLayoutVars>
      </dgm:prSet>
      <dgm:spPr/>
      <dgm:t>
        <a:bodyPr/>
        <a:lstStyle/>
        <a:p>
          <a:endParaRPr lang="en-US"/>
        </a:p>
      </dgm:t>
    </dgm:pt>
    <dgm:pt modelId="{78E3E8E1-6925-4D7D-A83B-E24D4D34059B}" type="pres">
      <dgm:prSet presAssocID="{61E4C78B-80DA-4B33-A09C-0E5701A5FCCC}" presName="FiveNodes_2_text" presStyleLbl="node1" presStyleIdx="4" presStyleCnt="5">
        <dgm:presLayoutVars>
          <dgm:bulletEnabled val="1"/>
        </dgm:presLayoutVars>
      </dgm:prSet>
      <dgm:spPr/>
      <dgm:t>
        <a:bodyPr/>
        <a:lstStyle/>
        <a:p>
          <a:endParaRPr lang="en-US"/>
        </a:p>
      </dgm:t>
    </dgm:pt>
    <dgm:pt modelId="{928145EA-D316-40BE-865D-ED3830EE392A}" type="pres">
      <dgm:prSet presAssocID="{61E4C78B-80DA-4B33-A09C-0E5701A5FCCC}" presName="FiveNodes_3_text" presStyleLbl="node1" presStyleIdx="4" presStyleCnt="5">
        <dgm:presLayoutVars>
          <dgm:bulletEnabled val="1"/>
        </dgm:presLayoutVars>
      </dgm:prSet>
      <dgm:spPr/>
      <dgm:t>
        <a:bodyPr/>
        <a:lstStyle/>
        <a:p>
          <a:endParaRPr lang="en-US"/>
        </a:p>
      </dgm:t>
    </dgm:pt>
    <dgm:pt modelId="{D0992A90-FCEE-4CEA-AAD3-C8EADEDBB009}" type="pres">
      <dgm:prSet presAssocID="{61E4C78B-80DA-4B33-A09C-0E5701A5FCCC}" presName="FiveNodes_4_text" presStyleLbl="node1" presStyleIdx="4" presStyleCnt="5">
        <dgm:presLayoutVars>
          <dgm:bulletEnabled val="1"/>
        </dgm:presLayoutVars>
      </dgm:prSet>
      <dgm:spPr/>
      <dgm:t>
        <a:bodyPr/>
        <a:lstStyle/>
        <a:p>
          <a:endParaRPr lang="en-US"/>
        </a:p>
      </dgm:t>
    </dgm:pt>
    <dgm:pt modelId="{685FCBFA-2F9F-4DD6-858A-8ED76A965FCC}" type="pres">
      <dgm:prSet presAssocID="{61E4C78B-80DA-4B33-A09C-0E5701A5FCCC}" presName="FiveNodes_5_text" presStyleLbl="node1" presStyleIdx="4" presStyleCnt="5">
        <dgm:presLayoutVars>
          <dgm:bulletEnabled val="1"/>
        </dgm:presLayoutVars>
      </dgm:prSet>
      <dgm:spPr/>
      <dgm:t>
        <a:bodyPr/>
        <a:lstStyle/>
        <a:p>
          <a:endParaRPr lang="en-US"/>
        </a:p>
      </dgm:t>
    </dgm:pt>
  </dgm:ptLst>
  <dgm:cxnLst>
    <dgm:cxn modelId="{416907F4-2436-47F6-8489-84C92BD7BB85}" srcId="{61E4C78B-80DA-4B33-A09C-0E5701A5FCCC}" destId="{F526920C-A271-4E86-8B18-FF6033740DE8}" srcOrd="1" destOrd="0" parTransId="{4EF4CE39-B68D-4EA1-B261-8EB627D216E9}" sibTransId="{B69B8D01-DF31-4B0F-8537-AA66F489B8FA}"/>
    <dgm:cxn modelId="{5C1E6254-7F3F-45BD-92DF-6F8FC6FA1FDA}" type="presOf" srcId="{F526920C-A271-4E86-8B18-FF6033740DE8}" destId="{F68EBA31-3167-4DAE-AD1C-E5319428ED7C}" srcOrd="0" destOrd="0" presId="urn:microsoft.com/office/officeart/2005/8/layout/vProcess5"/>
    <dgm:cxn modelId="{CEFED51D-F341-4D07-A4EB-C6134318D439}" type="presOf" srcId="{9DAF4394-8B82-4921-9073-48BE2F984BBC}" destId="{8CE9763B-2406-44FD-B766-A5E69753E160}" srcOrd="0" destOrd="0" presId="urn:microsoft.com/office/officeart/2005/8/layout/vProcess5"/>
    <dgm:cxn modelId="{EDAD54AE-EBCE-48BD-8099-9C525A2B6696}" type="presOf" srcId="{8F3FBA59-7614-4D33-8EAD-B8159EDA02D4}" destId="{D0992A90-FCEE-4CEA-AAD3-C8EADEDBB009}" srcOrd="1" destOrd="0" presId="urn:microsoft.com/office/officeart/2005/8/layout/vProcess5"/>
    <dgm:cxn modelId="{48031E74-2149-45AA-BE4D-91BD3705552A}" srcId="{61E4C78B-80DA-4B33-A09C-0E5701A5FCCC}" destId="{FEF85D47-3885-4CF7-BB5E-86AE3E08E7EE}" srcOrd="4" destOrd="0" parTransId="{C63F9F38-DA7D-474B-BC71-C695397BBADF}" sibTransId="{2E10B469-863B-4BFA-A94B-F61906373AD4}"/>
    <dgm:cxn modelId="{B23EE12D-A6A1-4FC3-B98C-D92DD77523EE}" srcId="{61E4C78B-80DA-4B33-A09C-0E5701A5FCCC}" destId="{F85B5531-36BE-4085-AC15-1F4CF514A0D5}" srcOrd="0" destOrd="0" parTransId="{8CE9EEE6-A913-4317-9719-5E9E69B4B2D2}" sibTransId="{9DAF4394-8B82-4921-9073-48BE2F984BBC}"/>
    <dgm:cxn modelId="{EAEE8D34-B88F-4ABC-8219-CE64CE15B37F}" type="presOf" srcId="{F85B5531-36BE-4085-AC15-1F4CF514A0D5}" destId="{C8561C5E-5140-4E48-A571-B2EFCF13D94E}" srcOrd="0" destOrd="0" presId="urn:microsoft.com/office/officeart/2005/8/layout/vProcess5"/>
    <dgm:cxn modelId="{A0543EDB-45D4-4190-8C97-98DE83C183C9}" type="presOf" srcId="{B69B8D01-DF31-4B0F-8537-AA66F489B8FA}" destId="{D7FAEA6B-5B70-48B5-AA13-F9536FF01FCE}" srcOrd="0" destOrd="0" presId="urn:microsoft.com/office/officeart/2005/8/layout/vProcess5"/>
    <dgm:cxn modelId="{24ADDC05-9237-47BB-B09F-2F7239F5A63C}" type="presOf" srcId="{FEF85D47-3885-4CF7-BB5E-86AE3E08E7EE}" destId="{AC34F04A-6547-47E2-B036-1879E19461AA}" srcOrd="0" destOrd="0" presId="urn:microsoft.com/office/officeart/2005/8/layout/vProcess5"/>
    <dgm:cxn modelId="{492B90CE-D290-4929-AEF0-F6F23BE1CF99}" type="presOf" srcId="{2DE24AC1-8C2D-4230-BD0D-1A7143BBEE66}" destId="{DD38F17F-CECE-4192-BD8B-2F73BE32724A}" srcOrd="0" destOrd="0" presId="urn:microsoft.com/office/officeart/2005/8/layout/vProcess5"/>
    <dgm:cxn modelId="{DF4DE770-84C4-4C15-A024-6E5BE6B84B94}" srcId="{61E4C78B-80DA-4B33-A09C-0E5701A5FCCC}" destId="{6E72103C-965E-45A7-A616-6B27A641E28E}" srcOrd="2" destOrd="0" parTransId="{F6F21B06-D160-416C-B825-D06079CD9ADF}" sibTransId="{2DE24AC1-8C2D-4230-BD0D-1A7143BBEE66}"/>
    <dgm:cxn modelId="{273DAA58-99AC-4EAE-9A47-656E2A9D2842}" type="presOf" srcId="{3A28332C-D1F4-4780-9E92-DC40CA1A5A47}" destId="{0B97E0B6-65EF-4444-8CF3-BCB3764B6B6E}" srcOrd="0" destOrd="0" presId="urn:microsoft.com/office/officeart/2005/8/layout/vProcess5"/>
    <dgm:cxn modelId="{189E410F-D1B5-45A0-A369-3E41F8DD096D}" type="presOf" srcId="{F526920C-A271-4E86-8B18-FF6033740DE8}" destId="{78E3E8E1-6925-4D7D-A83B-E24D4D34059B}" srcOrd="1" destOrd="0" presId="urn:microsoft.com/office/officeart/2005/8/layout/vProcess5"/>
    <dgm:cxn modelId="{9F856E84-1A1B-4C81-A38E-F9EB97C49A15}" type="presOf" srcId="{FEF85D47-3885-4CF7-BB5E-86AE3E08E7EE}" destId="{685FCBFA-2F9F-4DD6-858A-8ED76A965FCC}" srcOrd="1" destOrd="0" presId="urn:microsoft.com/office/officeart/2005/8/layout/vProcess5"/>
    <dgm:cxn modelId="{8CD893EF-4060-4DED-B9D8-ED9D6025EB88}" type="presOf" srcId="{F85B5531-36BE-4085-AC15-1F4CF514A0D5}" destId="{BCE8D2F5-9BD2-46F4-ACDF-A503555E5EF3}" srcOrd="1" destOrd="0" presId="urn:microsoft.com/office/officeart/2005/8/layout/vProcess5"/>
    <dgm:cxn modelId="{4C5B7D39-7996-4F08-8D5A-9761A314F4E9}" srcId="{61E4C78B-80DA-4B33-A09C-0E5701A5FCCC}" destId="{8F3FBA59-7614-4D33-8EAD-B8159EDA02D4}" srcOrd="3" destOrd="0" parTransId="{3627A5D9-EBBB-4166-AC20-F97C98BF911F}" sibTransId="{3A28332C-D1F4-4780-9E92-DC40CA1A5A47}"/>
    <dgm:cxn modelId="{391036ED-B6CB-4A4E-9C36-80D4280B6B93}" type="presOf" srcId="{61E4C78B-80DA-4B33-A09C-0E5701A5FCCC}" destId="{822884A3-537A-4183-8F6F-4E0CD4D29A93}" srcOrd="0" destOrd="0" presId="urn:microsoft.com/office/officeart/2005/8/layout/vProcess5"/>
    <dgm:cxn modelId="{C1544F75-37FF-4F38-B916-DABA6B645899}" type="presOf" srcId="{6E72103C-965E-45A7-A616-6B27A641E28E}" destId="{F4436E03-C544-4035-B617-16E94349B333}" srcOrd="0" destOrd="0" presId="urn:microsoft.com/office/officeart/2005/8/layout/vProcess5"/>
    <dgm:cxn modelId="{F277C88A-43F1-4ACA-9C7D-33F005825B11}" type="presOf" srcId="{6E72103C-965E-45A7-A616-6B27A641E28E}" destId="{928145EA-D316-40BE-865D-ED3830EE392A}" srcOrd="1" destOrd="0" presId="urn:microsoft.com/office/officeart/2005/8/layout/vProcess5"/>
    <dgm:cxn modelId="{C484975E-C610-4EFD-8EBF-4DA44EE8B926}" type="presOf" srcId="{8F3FBA59-7614-4D33-8EAD-B8159EDA02D4}" destId="{BDB01BBF-DD0E-4D54-9AFE-73383245A028}" srcOrd="0" destOrd="0" presId="urn:microsoft.com/office/officeart/2005/8/layout/vProcess5"/>
    <dgm:cxn modelId="{9F35DF35-03E0-4407-AC0F-F71321699E6E}" type="presParOf" srcId="{822884A3-537A-4183-8F6F-4E0CD4D29A93}" destId="{0E1C2160-ADF3-40B8-9F99-CC71223C644A}" srcOrd="0" destOrd="0" presId="urn:microsoft.com/office/officeart/2005/8/layout/vProcess5"/>
    <dgm:cxn modelId="{4410F24D-1D3E-4938-ADDB-495DE1010783}" type="presParOf" srcId="{822884A3-537A-4183-8F6F-4E0CD4D29A93}" destId="{C8561C5E-5140-4E48-A571-B2EFCF13D94E}" srcOrd="1" destOrd="0" presId="urn:microsoft.com/office/officeart/2005/8/layout/vProcess5"/>
    <dgm:cxn modelId="{9ADA5BF9-EC7F-41A7-80A3-233C8D9A8EB1}" type="presParOf" srcId="{822884A3-537A-4183-8F6F-4E0CD4D29A93}" destId="{F68EBA31-3167-4DAE-AD1C-E5319428ED7C}" srcOrd="2" destOrd="0" presId="urn:microsoft.com/office/officeart/2005/8/layout/vProcess5"/>
    <dgm:cxn modelId="{75D5EA60-0049-4451-9C88-284155EDEC6D}" type="presParOf" srcId="{822884A3-537A-4183-8F6F-4E0CD4D29A93}" destId="{F4436E03-C544-4035-B617-16E94349B333}" srcOrd="3" destOrd="0" presId="urn:microsoft.com/office/officeart/2005/8/layout/vProcess5"/>
    <dgm:cxn modelId="{7CBD39E6-1CD1-43CA-AE77-5579DD3971DD}" type="presParOf" srcId="{822884A3-537A-4183-8F6F-4E0CD4D29A93}" destId="{BDB01BBF-DD0E-4D54-9AFE-73383245A028}" srcOrd="4" destOrd="0" presId="urn:microsoft.com/office/officeart/2005/8/layout/vProcess5"/>
    <dgm:cxn modelId="{1197502B-C1BD-4C44-9126-9C44972C6574}" type="presParOf" srcId="{822884A3-537A-4183-8F6F-4E0CD4D29A93}" destId="{AC34F04A-6547-47E2-B036-1879E19461AA}" srcOrd="5" destOrd="0" presId="urn:microsoft.com/office/officeart/2005/8/layout/vProcess5"/>
    <dgm:cxn modelId="{B3B514F4-F5FE-4518-B4F7-1FC6F4A14E34}" type="presParOf" srcId="{822884A3-537A-4183-8F6F-4E0CD4D29A93}" destId="{8CE9763B-2406-44FD-B766-A5E69753E160}" srcOrd="6" destOrd="0" presId="urn:microsoft.com/office/officeart/2005/8/layout/vProcess5"/>
    <dgm:cxn modelId="{51A99C28-FC33-43EB-A558-CE770F242ADE}" type="presParOf" srcId="{822884A3-537A-4183-8F6F-4E0CD4D29A93}" destId="{D7FAEA6B-5B70-48B5-AA13-F9536FF01FCE}" srcOrd="7" destOrd="0" presId="urn:microsoft.com/office/officeart/2005/8/layout/vProcess5"/>
    <dgm:cxn modelId="{2D1600E2-6741-41B3-B90D-2A2191027C6C}" type="presParOf" srcId="{822884A3-537A-4183-8F6F-4E0CD4D29A93}" destId="{DD38F17F-CECE-4192-BD8B-2F73BE32724A}" srcOrd="8" destOrd="0" presId="urn:microsoft.com/office/officeart/2005/8/layout/vProcess5"/>
    <dgm:cxn modelId="{4BDDEEEC-441F-43C3-8B8E-DA5D84F1821B}" type="presParOf" srcId="{822884A3-537A-4183-8F6F-4E0CD4D29A93}" destId="{0B97E0B6-65EF-4444-8CF3-BCB3764B6B6E}" srcOrd="9" destOrd="0" presId="urn:microsoft.com/office/officeart/2005/8/layout/vProcess5"/>
    <dgm:cxn modelId="{DD7B3DB9-527C-4A83-A9B0-5B8180A81623}" type="presParOf" srcId="{822884A3-537A-4183-8F6F-4E0CD4D29A93}" destId="{BCE8D2F5-9BD2-46F4-ACDF-A503555E5EF3}" srcOrd="10" destOrd="0" presId="urn:microsoft.com/office/officeart/2005/8/layout/vProcess5"/>
    <dgm:cxn modelId="{F21BAD21-FB56-48E1-A5F9-B88510690F84}" type="presParOf" srcId="{822884A3-537A-4183-8F6F-4E0CD4D29A93}" destId="{78E3E8E1-6925-4D7D-A83B-E24D4D34059B}" srcOrd="11" destOrd="0" presId="urn:microsoft.com/office/officeart/2005/8/layout/vProcess5"/>
    <dgm:cxn modelId="{F8F8F063-1731-4FF4-BA88-EAFB901C58C6}" type="presParOf" srcId="{822884A3-537A-4183-8F6F-4E0CD4D29A93}" destId="{928145EA-D316-40BE-865D-ED3830EE392A}" srcOrd="12" destOrd="0" presId="urn:microsoft.com/office/officeart/2005/8/layout/vProcess5"/>
    <dgm:cxn modelId="{83804E9D-747D-49B7-B004-71DD822CA87C}" type="presParOf" srcId="{822884A3-537A-4183-8F6F-4E0CD4D29A93}" destId="{D0992A90-FCEE-4CEA-AAD3-C8EADEDBB009}" srcOrd="13" destOrd="0" presId="urn:microsoft.com/office/officeart/2005/8/layout/vProcess5"/>
    <dgm:cxn modelId="{D3A93B40-AC13-431F-950A-39D4B2797930}" type="presParOf" srcId="{822884A3-537A-4183-8F6F-4E0CD4D29A93}" destId="{685FCBFA-2F9F-4DD6-858A-8ED76A965FC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AB0ED-15E4-4D81-9CF7-B8BC598CB8E4}">
      <dsp:nvSpPr>
        <dsp:cNvPr id="0" name=""/>
        <dsp:cNvSpPr/>
      </dsp:nvSpPr>
      <dsp:spPr>
        <a:xfrm>
          <a:off x="6592092" y="11722"/>
          <a:ext cx="1088779" cy="108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30000" dirty="0" smtClean="0"/>
            <a:t>nd</a:t>
          </a:r>
          <a:r>
            <a:rPr lang="en-US" sz="3500" kern="1200" dirty="0" smtClean="0"/>
            <a:t> Step</a:t>
          </a:r>
          <a:endParaRPr lang="en-US" sz="3500" kern="1200" dirty="0"/>
        </a:p>
      </dsp:txBody>
      <dsp:txXfrm>
        <a:off x="6592092" y="11722"/>
        <a:ext cx="1088779" cy="1088779"/>
      </dsp:txXfrm>
    </dsp:sp>
    <dsp:sp modelId="{01A18D7A-F365-484B-9A91-BEDD523F67A6}">
      <dsp:nvSpPr>
        <dsp:cNvPr id="0" name=""/>
        <dsp:cNvSpPr/>
      </dsp:nvSpPr>
      <dsp:spPr>
        <a:xfrm>
          <a:off x="3264525" y="821"/>
          <a:ext cx="5315945" cy="5315945"/>
        </a:xfrm>
        <a:prstGeom prst="circularArrow">
          <a:avLst>
            <a:gd name="adj1" fmla="val 3994"/>
            <a:gd name="adj2" fmla="val 250565"/>
            <a:gd name="adj3" fmla="val 20572027"/>
            <a:gd name="adj4" fmla="val 18984221"/>
            <a:gd name="adj5" fmla="val 466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7686240-CE99-47E3-B841-E38CF55B787B}">
      <dsp:nvSpPr>
        <dsp:cNvPr id="0" name=""/>
        <dsp:cNvSpPr/>
      </dsp:nvSpPr>
      <dsp:spPr>
        <a:xfrm>
          <a:off x="7806076" y="2114404"/>
          <a:ext cx="1088779" cy="108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3</a:t>
          </a:r>
          <a:r>
            <a:rPr lang="en-US" sz="3500" kern="1200" baseline="30000" dirty="0" smtClean="0"/>
            <a:t>rd</a:t>
          </a:r>
          <a:r>
            <a:rPr lang="en-US" sz="3500" kern="1200" dirty="0" smtClean="0"/>
            <a:t> Step </a:t>
          </a:r>
          <a:endParaRPr lang="en-US" sz="3500" kern="1200" dirty="0"/>
        </a:p>
      </dsp:txBody>
      <dsp:txXfrm>
        <a:off x="7806076" y="2114404"/>
        <a:ext cx="1088779" cy="1088779"/>
      </dsp:txXfrm>
    </dsp:sp>
    <dsp:sp modelId="{0B1A5C33-0037-419F-8AFF-2A50D2D904A3}">
      <dsp:nvSpPr>
        <dsp:cNvPr id="0" name=""/>
        <dsp:cNvSpPr/>
      </dsp:nvSpPr>
      <dsp:spPr>
        <a:xfrm>
          <a:off x="3264525" y="821"/>
          <a:ext cx="5315945" cy="5315945"/>
        </a:xfrm>
        <a:prstGeom prst="circularArrow">
          <a:avLst>
            <a:gd name="adj1" fmla="val 3994"/>
            <a:gd name="adj2" fmla="val 250565"/>
            <a:gd name="adj3" fmla="val 2365214"/>
            <a:gd name="adj4" fmla="val 777408"/>
            <a:gd name="adj5" fmla="val 466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5003466-9490-4192-9263-2B69B873EFEA}">
      <dsp:nvSpPr>
        <dsp:cNvPr id="0" name=""/>
        <dsp:cNvSpPr/>
      </dsp:nvSpPr>
      <dsp:spPr>
        <a:xfrm>
          <a:off x="6592092" y="4217085"/>
          <a:ext cx="1088779" cy="108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4</a:t>
          </a:r>
          <a:r>
            <a:rPr lang="en-US" sz="3500" kern="1200" baseline="30000" dirty="0" smtClean="0"/>
            <a:t>th</a:t>
          </a:r>
          <a:r>
            <a:rPr lang="en-US" sz="3500" kern="1200" dirty="0" smtClean="0"/>
            <a:t> Step</a:t>
          </a:r>
          <a:endParaRPr lang="en-US" sz="3500" kern="1200" dirty="0"/>
        </a:p>
      </dsp:txBody>
      <dsp:txXfrm>
        <a:off x="6592092" y="4217085"/>
        <a:ext cx="1088779" cy="1088779"/>
      </dsp:txXfrm>
    </dsp:sp>
    <dsp:sp modelId="{82FB9016-555A-4E98-8E58-7F91ED7BDF3F}">
      <dsp:nvSpPr>
        <dsp:cNvPr id="0" name=""/>
        <dsp:cNvSpPr/>
      </dsp:nvSpPr>
      <dsp:spPr>
        <a:xfrm>
          <a:off x="3264525" y="821"/>
          <a:ext cx="5315945" cy="5315945"/>
        </a:xfrm>
        <a:prstGeom prst="circularArrow">
          <a:avLst>
            <a:gd name="adj1" fmla="val 3994"/>
            <a:gd name="adj2" fmla="val 250565"/>
            <a:gd name="adj3" fmla="val 6109959"/>
            <a:gd name="adj4" fmla="val 4439476"/>
            <a:gd name="adj5" fmla="val 466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AFC7BC0-4BD2-4D29-A3CE-CED379867E9A}">
      <dsp:nvSpPr>
        <dsp:cNvPr id="0" name=""/>
        <dsp:cNvSpPr/>
      </dsp:nvSpPr>
      <dsp:spPr>
        <a:xfrm>
          <a:off x="4164124" y="4217085"/>
          <a:ext cx="1088779" cy="108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5</a:t>
          </a:r>
          <a:r>
            <a:rPr lang="en-US" sz="3500" kern="1200" baseline="30000" dirty="0" smtClean="0"/>
            <a:t>th</a:t>
          </a:r>
          <a:r>
            <a:rPr lang="en-US" sz="3500" kern="1200" dirty="0" smtClean="0"/>
            <a:t> Step</a:t>
          </a:r>
          <a:endParaRPr lang="en-US" sz="3500" kern="1200" dirty="0"/>
        </a:p>
      </dsp:txBody>
      <dsp:txXfrm>
        <a:off x="4164124" y="4217085"/>
        <a:ext cx="1088779" cy="1088779"/>
      </dsp:txXfrm>
    </dsp:sp>
    <dsp:sp modelId="{339A9303-585B-47C3-BBE0-488304C354BA}">
      <dsp:nvSpPr>
        <dsp:cNvPr id="0" name=""/>
        <dsp:cNvSpPr/>
      </dsp:nvSpPr>
      <dsp:spPr>
        <a:xfrm>
          <a:off x="3264525" y="821"/>
          <a:ext cx="5315945" cy="5315945"/>
        </a:xfrm>
        <a:prstGeom prst="circularArrow">
          <a:avLst>
            <a:gd name="adj1" fmla="val 3994"/>
            <a:gd name="adj2" fmla="val 250565"/>
            <a:gd name="adj3" fmla="val 9772027"/>
            <a:gd name="adj4" fmla="val 8184221"/>
            <a:gd name="adj5" fmla="val 466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7BE3124-5C4C-497B-B9B9-2A720411DC4F}">
      <dsp:nvSpPr>
        <dsp:cNvPr id="0" name=""/>
        <dsp:cNvSpPr/>
      </dsp:nvSpPr>
      <dsp:spPr>
        <a:xfrm>
          <a:off x="2950140" y="2114404"/>
          <a:ext cx="1088779" cy="108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6</a:t>
          </a:r>
          <a:r>
            <a:rPr lang="en-US" sz="3500" kern="1200" baseline="30000" dirty="0" smtClean="0"/>
            <a:t>th</a:t>
          </a:r>
          <a:r>
            <a:rPr lang="en-US" sz="3500" kern="1200" dirty="0" smtClean="0"/>
            <a:t> Step</a:t>
          </a:r>
          <a:endParaRPr lang="en-US" sz="3500" kern="1200" dirty="0"/>
        </a:p>
      </dsp:txBody>
      <dsp:txXfrm>
        <a:off x="2950140" y="2114404"/>
        <a:ext cx="1088779" cy="1088779"/>
      </dsp:txXfrm>
    </dsp:sp>
    <dsp:sp modelId="{52E18EDD-469B-4BD2-921F-6B399708F451}">
      <dsp:nvSpPr>
        <dsp:cNvPr id="0" name=""/>
        <dsp:cNvSpPr/>
      </dsp:nvSpPr>
      <dsp:spPr>
        <a:xfrm>
          <a:off x="3264525" y="821"/>
          <a:ext cx="5315945" cy="5315945"/>
        </a:xfrm>
        <a:prstGeom prst="circularArrow">
          <a:avLst>
            <a:gd name="adj1" fmla="val 3994"/>
            <a:gd name="adj2" fmla="val 250565"/>
            <a:gd name="adj3" fmla="val 13165214"/>
            <a:gd name="adj4" fmla="val 11577408"/>
            <a:gd name="adj5" fmla="val 466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559B786-F0EB-442E-82BF-C972C1BDAE42}">
      <dsp:nvSpPr>
        <dsp:cNvPr id="0" name=""/>
        <dsp:cNvSpPr/>
      </dsp:nvSpPr>
      <dsp:spPr>
        <a:xfrm>
          <a:off x="4164124" y="11722"/>
          <a:ext cx="1088779" cy="108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1</a:t>
          </a:r>
          <a:r>
            <a:rPr lang="en-US" sz="3500" kern="1200" baseline="30000" dirty="0" smtClean="0"/>
            <a:t>st</a:t>
          </a:r>
          <a:r>
            <a:rPr lang="en-US" sz="3500" kern="1200" dirty="0" smtClean="0"/>
            <a:t> Step </a:t>
          </a:r>
          <a:endParaRPr lang="en-US" sz="3500" kern="1200" dirty="0"/>
        </a:p>
      </dsp:txBody>
      <dsp:txXfrm>
        <a:off x="4164124" y="11722"/>
        <a:ext cx="1088779" cy="1088779"/>
      </dsp:txXfrm>
    </dsp:sp>
    <dsp:sp modelId="{94F26D52-BC4E-4FC1-94AE-EDFD0DB37598}">
      <dsp:nvSpPr>
        <dsp:cNvPr id="0" name=""/>
        <dsp:cNvSpPr/>
      </dsp:nvSpPr>
      <dsp:spPr>
        <a:xfrm>
          <a:off x="3264525" y="821"/>
          <a:ext cx="5315945" cy="5315945"/>
        </a:xfrm>
        <a:prstGeom prst="circularArrow">
          <a:avLst>
            <a:gd name="adj1" fmla="val 3994"/>
            <a:gd name="adj2" fmla="val 250565"/>
            <a:gd name="adj3" fmla="val 16909959"/>
            <a:gd name="adj4" fmla="val 15239476"/>
            <a:gd name="adj5" fmla="val 466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7B524-A791-472F-8C4D-89B2080FC7D9}">
      <dsp:nvSpPr>
        <dsp:cNvPr id="0" name=""/>
        <dsp:cNvSpPr/>
      </dsp:nvSpPr>
      <dsp:spPr>
        <a:xfrm>
          <a:off x="5194642" y="1640"/>
          <a:ext cx="1385621" cy="9006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1</a:t>
          </a:r>
          <a:r>
            <a:rPr lang="en-US" sz="3700" kern="1200" baseline="30000" dirty="0" smtClean="0"/>
            <a:t>st</a:t>
          </a:r>
          <a:r>
            <a:rPr lang="en-US" sz="3700" kern="1200" dirty="0" smtClean="0"/>
            <a:t> </a:t>
          </a:r>
          <a:endParaRPr lang="en-US" sz="3700" kern="1200" dirty="0"/>
        </a:p>
      </dsp:txBody>
      <dsp:txXfrm>
        <a:off x="5238608" y="45606"/>
        <a:ext cx="1297689" cy="812721"/>
      </dsp:txXfrm>
    </dsp:sp>
    <dsp:sp modelId="{C0A18F12-BBD7-4EBA-BA85-BD762163E4A0}">
      <dsp:nvSpPr>
        <dsp:cNvPr id="0" name=""/>
        <dsp:cNvSpPr/>
      </dsp:nvSpPr>
      <dsp:spPr>
        <a:xfrm>
          <a:off x="3764662" y="451967"/>
          <a:ext cx="4245581" cy="4245581"/>
        </a:xfrm>
        <a:custGeom>
          <a:avLst/>
          <a:gdLst/>
          <a:ahLst/>
          <a:cxnLst/>
          <a:rect l="0" t="0" r="0" b="0"/>
          <a:pathLst>
            <a:path>
              <a:moveTo>
                <a:pt x="2824466" y="119320"/>
              </a:moveTo>
              <a:arcTo wR="2122790" hR="2122790" stAng="17358107" swAng="1502141"/>
            </a:path>
          </a:pathLst>
        </a:custGeom>
        <a:noFill/>
        <a:ln w="9525" cap="rnd"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3D556195-BB33-4606-89C1-903F9F219861}">
      <dsp:nvSpPr>
        <dsp:cNvPr id="0" name=""/>
        <dsp:cNvSpPr/>
      </dsp:nvSpPr>
      <dsp:spPr>
        <a:xfrm>
          <a:off x="7033033" y="1063035"/>
          <a:ext cx="1385621" cy="9006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2</a:t>
          </a:r>
          <a:r>
            <a:rPr lang="en-US" sz="3700" kern="1200" baseline="30000" dirty="0" smtClean="0"/>
            <a:t>nd</a:t>
          </a:r>
          <a:r>
            <a:rPr lang="en-US" sz="3700" kern="1200" dirty="0" smtClean="0"/>
            <a:t> </a:t>
          </a:r>
          <a:endParaRPr lang="en-US" sz="3700" kern="1200" dirty="0"/>
        </a:p>
      </dsp:txBody>
      <dsp:txXfrm>
        <a:off x="7076999" y="1107001"/>
        <a:ext cx="1297689" cy="812721"/>
      </dsp:txXfrm>
    </dsp:sp>
    <dsp:sp modelId="{CEB68F2C-2153-424F-8F65-0BC6E161C057}">
      <dsp:nvSpPr>
        <dsp:cNvPr id="0" name=""/>
        <dsp:cNvSpPr/>
      </dsp:nvSpPr>
      <dsp:spPr>
        <a:xfrm>
          <a:off x="3764662" y="451967"/>
          <a:ext cx="4245581" cy="4245581"/>
        </a:xfrm>
        <a:custGeom>
          <a:avLst/>
          <a:gdLst/>
          <a:ahLst/>
          <a:cxnLst/>
          <a:rect l="0" t="0" r="0" b="0"/>
          <a:pathLst>
            <a:path>
              <a:moveTo>
                <a:pt x="4159213" y="1523436"/>
              </a:moveTo>
              <a:arcTo wR="2122790" hR="2122790" stAng="20615996" swAng="1968009"/>
            </a:path>
          </a:pathLst>
        </a:custGeom>
        <a:noFill/>
        <a:ln w="9525" cap="rnd"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90962601-A8D2-4839-9ED8-EFEC4AB4B4C8}">
      <dsp:nvSpPr>
        <dsp:cNvPr id="0" name=""/>
        <dsp:cNvSpPr/>
      </dsp:nvSpPr>
      <dsp:spPr>
        <a:xfrm>
          <a:off x="7033033" y="3185826"/>
          <a:ext cx="1385621" cy="9006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3</a:t>
          </a:r>
          <a:r>
            <a:rPr lang="en-US" sz="3700" kern="1200" baseline="30000" dirty="0" smtClean="0"/>
            <a:t>rd</a:t>
          </a:r>
          <a:r>
            <a:rPr lang="en-US" sz="3700" kern="1200" dirty="0" smtClean="0"/>
            <a:t> </a:t>
          </a:r>
          <a:endParaRPr lang="en-US" sz="3700" kern="1200" dirty="0"/>
        </a:p>
      </dsp:txBody>
      <dsp:txXfrm>
        <a:off x="7076999" y="3229792"/>
        <a:ext cx="1297689" cy="812721"/>
      </dsp:txXfrm>
    </dsp:sp>
    <dsp:sp modelId="{AAB9A3CF-F6FF-4E76-A72E-D6DCDCFBB016}">
      <dsp:nvSpPr>
        <dsp:cNvPr id="0" name=""/>
        <dsp:cNvSpPr/>
      </dsp:nvSpPr>
      <dsp:spPr>
        <a:xfrm>
          <a:off x="3764662" y="451967"/>
          <a:ext cx="4245581" cy="4245581"/>
        </a:xfrm>
        <a:custGeom>
          <a:avLst/>
          <a:gdLst/>
          <a:ahLst/>
          <a:cxnLst/>
          <a:rect l="0" t="0" r="0" b="0"/>
          <a:pathLst>
            <a:path>
              <a:moveTo>
                <a:pt x="3606373" y="3641087"/>
              </a:moveTo>
              <a:arcTo wR="2122790" hR="2122790" stAng="2739752" swAng="1502141"/>
            </a:path>
          </a:pathLst>
        </a:custGeom>
        <a:noFill/>
        <a:ln w="9525" cap="rnd"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7E94F1C0-F84E-4851-8DAF-2E3D2A1DB6B0}">
      <dsp:nvSpPr>
        <dsp:cNvPr id="0" name=""/>
        <dsp:cNvSpPr/>
      </dsp:nvSpPr>
      <dsp:spPr>
        <a:xfrm>
          <a:off x="5194642" y="4247222"/>
          <a:ext cx="1385621" cy="9006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4</a:t>
          </a:r>
          <a:r>
            <a:rPr lang="en-US" sz="3700" kern="1200" baseline="30000" dirty="0" smtClean="0"/>
            <a:t>th</a:t>
          </a:r>
          <a:r>
            <a:rPr lang="en-US" sz="3700" kern="1200" dirty="0" smtClean="0"/>
            <a:t> </a:t>
          </a:r>
          <a:endParaRPr lang="en-US" sz="3700" kern="1200" dirty="0"/>
        </a:p>
      </dsp:txBody>
      <dsp:txXfrm>
        <a:off x="5238608" y="4291188"/>
        <a:ext cx="1297689" cy="812721"/>
      </dsp:txXfrm>
    </dsp:sp>
    <dsp:sp modelId="{FC72D643-924C-412A-A1E0-FA215611663F}">
      <dsp:nvSpPr>
        <dsp:cNvPr id="0" name=""/>
        <dsp:cNvSpPr/>
      </dsp:nvSpPr>
      <dsp:spPr>
        <a:xfrm>
          <a:off x="3764662" y="451967"/>
          <a:ext cx="4245581" cy="4245581"/>
        </a:xfrm>
        <a:custGeom>
          <a:avLst/>
          <a:gdLst/>
          <a:ahLst/>
          <a:cxnLst/>
          <a:rect l="0" t="0" r="0" b="0"/>
          <a:pathLst>
            <a:path>
              <a:moveTo>
                <a:pt x="1421115" y="4126261"/>
              </a:moveTo>
              <a:arcTo wR="2122790" hR="2122790" stAng="6558107" swAng="1502141"/>
            </a:path>
          </a:pathLst>
        </a:custGeom>
        <a:noFill/>
        <a:ln w="9525" cap="rnd"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F37EF917-7C7E-4B02-B78B-8F41F496058B}">
      <dsp:nvSpPr>
        <dsp:cNvPr id="0" name=""/>
        <dsp:cNvSpPr/>
      </dsp:nvSpPr>
      <dsp:spPr>
        <a:xfrm>
          <a:off x="3356251" y="3185826"/>
          <a:ext cx="1385621" cy="9006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5</a:t>
          </a:r>
          <a:r>
            <a:rPr lang="en-US" sz="3700" kern="1200" baseline="30000" dirty="0" smtClean="0"/>
            <a:t>th</a:t>
          </a:r>
          <a:r>
            <a:rPr lang="en-US" sz="3700" kern="1200" dirty="0" smtClean="0"/>
            <a:t> </a:t>
          </a:r>
          <a:endParaRPr lang="en-US" sz="3700" kern="1200" dirty="0"/>
        </a:p>
      </dsp:txBody>
      <dsp:txXfrm>
        <a:off x="3400217" y="3229792"/>
        <a:ext cx="1297689" cy="812721"/>
      </dsp:txXfrm>
    </dsp:sp>
    <dsp:sp modelId="{206FC490-3B95-443E-8A6B-8826DC66CD25}">
      <dsp:nvSpPr>
        <dsp:cNvPr id="0" name=""/>
        <dsp:cNvSpPr/>
      </dsp:nvSpPr>
      <dsp:spPr>
        <a:xfrm>
          <a:off x="3764662" y="451967"/>
          <a:ext cx="4245581" cy="4245581"/>
        </a:xfrm>
        <a:custGeom>
          <a:avLst/>
          <a:gdLst/>
          <a:ahLst/>
          <a:cxnLst/>
          <a:rect l="0" t="0" r="0" b="0"/>
          <a:pathLst>
            <a:path>
              <a:moveTo>
                <a:pt x="86368" y="2722145"/>
              </a:moveTo>
              <a:arcTo wR="2122790" hR="2122790" stAng="9815996" swAng="1968009"/>
            </a:path>
          </a:pathLst>
        </a:custGeom>
        <a:noFill/>
        <a:ln w="9525" cap="rnd"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522068D4-8A14-4415-B4BF-18816E52C5B7}">
      <dsp:nvSpPr>
        <dsp:cNvPr id="0" name=""/>
        <dsp:cNvSpPr/>
      </dsp:nvSpPr>
      <dsp:spPr>
        <a:xfrm>
          <a:off x="3356251" y="1063035"/>
          <a:ext cx="1385621" cy="9006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6</a:t>
          </a:r>
          <a:r>
            <a:rPr lang="en-US" sz="3700" kern="1200" baseline="30000" dirty="0" smtClean="0"/>
            <a:t>th</a:t>
          </a:r>
          <a:r>
            <a:rPr lang="en-US" sz="3700" kern="1200" dirty="0" smtClean="0"/>
            <a:t> </a:t>
          </a:r>
          <a:endParaRPr lang="en-US" sz="3700" kern="1200" dirty="0"/>
        </a:p>
      </dsp:txBody>
      <dsp:txXfrm>
        <a:off x="3400217" y="1107001"/>
        <a:ext cx="1297689" cy="812721"/>
      </dsp:txXfrm>
    </dsp:sp>
    <dsp:sp modelId="{2BDCF403-6358-4710-93E7-FCE0DF38EF99}">
      <dsp:nvSpPr>
        <dsp:cNvPr id="0" name=""/>
        <dsp:cNvSpPr/>
      </dsp:nvSpPr>
      <dsp:spPr>
        <a:xfrm>
          <a:off x="3764662" y="451967"/>
          <a:ext cx="4245581" cy="4245581"/>
        </a:xfrm>
        <a:custGeom>
          <a:avLst/>
          <a:gdLst/>
          <a:ahLst/>
          <a:cxnLst/>
          <a:rect l="0" t="0" r="0" b="0"/>
          <a:pathLst>
            <a:path>
              <a:moveTo>
                <a:pt x="639208" y="604494"/>
              </a:moveTo>
              <a:arcTo wR="2122790" hR="2122790" stAng="13539752" swAng="1502141"/>
            </a:path>
          </a:pathLst>
        </a:custGeom>
        <a:noFill/>
        <a:ln w="9525" cap="rnd"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1C5E-5140-4E48-A571-B2EFCF13D94E}">
      <dsp:nvSpPr>
        <dsp:cNvPr id="0" name=""/>
        <dsp:cNvSpPr/>
      </dsp:nvSpPr>
      <dsp:spPr>
        <a:xfrm>
          <a:off x="0" y="0"/>
          <a:ext cx="8390381" cy="753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Step 1: </a:t>
          </a:r>
          <a:endParaRPr lang="en-US" sz="3200" kern="1200" dirty="0"/>
        </a:p>
      </dsp:txBody>
      <dsp:txXfrm>
        <a:off x="22074" y="22074"/>
        <a:ext cx="7488947" cy="709510"/>
      </dsp:txXfrm>
    </dsp:sp>
    <dsp:sp modelId="{F68EBA31-3167-4DAE-AD1C-E5319428ED7C}">
      <dsp:nvSpPr>
        <dsp:cNvPr id="0" name=""/>
        <dsp:cNvSpPr/>
      </dsp:nvSpPr>
      <dsp:spPr>
        <a:xfrm>
          <a:off x="626554" y="858332"/>
          <a:ext cx="8390381" cy="753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Step 2: </a:t>
          </a:r>
          <a:endParaRPr lang="en-US" sz="3200" kern="1200" dirty="0"/>
        </a:p>
      </dsp:txBody>
      <dsp:txXfrm>
        <a:off x="648628" y="880406"/>
        <a:ext cx="7229801" cy="709510"/>
      </dsp:txXfrm>
    </dsp:sp>
    <dsp:sp modelId="{F4436E03-C544-4035-B617-16E94349B333}">
      <dsp:nvSpPr>
        <dsp:cNvPr id="0" name=""/>
        <dsp:cNvSpPr/>
      </dsp:nvSpPr>
      <dsp:spPr>
        <a:xfrm>
          <a:off x="1253108" y="1716665"/>
          <a:ext cx="8390381" cy="753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Step 3: </a:t>
          </a:r>
          <a:endParaRPr lang="en-US" sz="3200" kern="1200" dirty="0"/>
        </a:p>
      </dsp:txBody>
      <dsp:txXfrm>
        <a:off x="1275182" y="1738739"/>
        <a:ext cx="7229801" cy="709510"/>
      </dsp:txXfrm>
    </dsp:sp>
    <dsp:sp modelId="{BDB01BBF-DD0E-4D54-9AFE-73383245A028}">
      <dsp:nvSpPr>
        <dsp:cNvPr id="0" name=""/>
        <dsp:cNvSpPr/>
      </dsp:nvSpPr>
      <dsp:spPr>
        <a:xfrm>
          <a:off x="1879663" y="2574998"/>
          <a:ext cx="8390381" cy="753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Step 4: </a:t>
          </a:r>
          <a:endParaRPr lang="en-US" sz="3200" kern="1200" dirty="0"/>
        </a:p>
      </dsp:txBody>
      <dsp:txXfrm>
        <a:off x="1901737" y="2597072"/>
        <a:ext cx="7229801" cy="709510"/>
      </dsp:txXfrm>
    </dsp:sp>
    <dsp:sp modelId="{AC34F04A-6547-47E2-B036-1879E19461AA}">
      <dsp:nvSpPr>
        <dsp:cNvPr id="0" name=""/>
        <dsp:cNvSpPr/>
      </dsp:nvSpPr>
      <dsp:spPr>
        <a:xfrm>
          <a:off x="2506217" y="3433330"/>
          <a:ext cx="8390381" cy="7536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Step 5: </a:t>
          </a:r>
          <a:endParaRPr lang="en-US" sz="3200" kern="1200" dirty="0"/>
        </a:p>
      </dsp:txBody>
      <dsp:txXfrm>
        <a:off x="2528291" y="3455404"/>
        <a:ext cx="7229801" cy="709510"/>
      </dsp:txXfrm>
    </dsp:sp>
    <dsp:sp modelId="{8CE9763B-2406-44FD-B766-A5E69753E160}">
      <dsp:nvSpPr>
        <dsp:cNvPr id="0" name=""/>
        <dsp:cNvSpPr/>
      </dsp:nvSpPr>
      <dsp:spPr>
        <a:xfrm>
          <a:off x="7900503" y="550589"/>
          <a:ext cx="489877" cy="48987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010725" y="550589"/>
        <a:ext cx="269433" cy="368632"/>
      </dsp:txXfrm>
    </dsp:sp>
    <dsp:sp modelId="{D7FAEA6B-5B70-48B5-AA13-F9536FF01FCE}">
      <dsp:nvSpPr>
        <dsp:cNvPr id="0" name=""/>
        <dsp:cNvSpPr/>
      </dsp:nvSpPr>
      <dsp:spPr>
        <a:xfrm>
          <a:off x="8527057" y="1408921"/>
          <a:ext cx="489877" cy="48987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637279" y="1408921"/>
        <a:ext cx="269433" cy="368632"/>
      </dsp:txXfrm>
    </dsp:sp>
    <dsp:sp modelId="{DD38F17F-CECE-4192-BD8B-2F73BE32724A}">
      <dsp:nvSpPr>
        <dsp:cNvPr id="0" name=""/>
        <dsp:cNvSpPr/>
      </dsp:nvSpPr>
      <dsp:spPr>
        <a:xfrm>
          <a:off x="9153612" y="2254693"/>
          <a:ext cx="489877" cy="48987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9263834" y="2254693"/>
        <a:ext cx="269433" cy="368632"/>
      </dsp:txXfrm>
    </dsp:sp>
    <dsp:sp modelId="{0B97E0B6-65EF-4444-8CF3-BCB3764B6B6E}">
      <dsp:nvSpPr>
        <dsp:cNvPr id="0" name=""/>
        <dsp:cNvSpPr/>
      </dsp:nvSpPr>
      <dsp:spPr>
        <a:xfrm>
          <a:off x="9780166" y="3121400"/>
          <a:ext cx="489877" cy="48987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9890388" y="3121400"/>
        <a:ext cx="269433" cy="368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1C5E-5140-4E48-A571-B2EFCF13D94E}">
      <dsp:nvSpPr>
        <dsp:cNvPr id="0" name=""/>
        <dsp:cNvSpPr/>
      </dsp:nvSpPr>
      <dsp:spPr>
        <a:xfrm>
          <a:off x="0" y="0"/>
          <a:ext cx="9128439" cy="8085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Step 1: </a:t>
          </a:r>
          <a:r>
            <a:rPr lang="en-US" sz="2100" b="1" kern="1200" dirty="0" smtClean="0"/>
            <a:t>Arrest</a:t>
          </a:r>
          <a:r>
            <a:rPr lang="en-US" sz="2100" kern="1200" dirty="0" smtClean="0"/>
            <a:t> – Juvenile is taken into custody</a:t>
          </a:r>
          <a:endParaRPr lang="en-US" sz="2100" kern="1200" dirty="0"/>
        </a:p>
      </dsp:txBody>
      <dsp:txXfrm>
        <a:off x="23681" y="23681"/>
        <a:ext cx="8161383" cy="761160"/>
      </dsp:txXfrm>
    </dsp:sp>
    <dsp:sp modelId="{F68EBA31-3167-4DAE-AD1C-E5319428ED7C}">
      <dsp:nvSpPr>
        <dsp:cNvPr id="0" name=""/>
        <dsp:cNvSpPr/>
      </dsp:nvSpPr>
      <dsp:spPr>
        <a:xfrm>
          <a:off x="681669" y="920816"/>
          <a:ext cx="9128439" cy="8085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Step 2: </a:t>
          </a:r>
          <a:r>
            <a:rPr lang="en-US" sz="2100" b="1" kern="1200" dirty="0" smtClean="0"/>
            <a:t>Intake</a:t>
          </a:r>
          <a:r>
            <a:rPr lang="en-US" sz="2100" kern="1200" dirty="0" smtClean="0"/>
            <a:t> – A social worker decides how the juvenile’s case should be handled </a:t>
          </a:r>
          <a:endParaRPr lang="en-US" sz="2100" kern="1200" dirty="0"/>
        </a:p>
      </dsp:txBody>
      <dsp:txXfrm>
        <a:off x="705350" y="944497"/>
        <a:ext cx="7873868" cy="761160"/>
      </dsp:txXfrm>
    </dsp:sp>
    <dsp:sp modelId="{F4436E03-C544-4035-B617-16E94349B333}">
      <dsp:nvSpPr>
        <dsp:cNvPr id="0" name=""/>
        <dsp:cNvSpPr/>
      </dsp:nvSpPr>
      <dsp:spPr>
        <a:xfrm>
          <a:off x="1363338" y="1841633"/>
          <a:ext cx="9128439" cy="8085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Step 3: </a:t>
          </a:r>
          <a:r>
            <a:rPr lang="en-US" sz="2100" b="1" kern="1200" dirty="0" smtClean="0"/>
            <a:t>Detention Hearing</a:t>
          </a:r>
          <a:r>
            <a:rPr lang="en-US" sz="2100" kern="1200" dirty="0" smtClean="0"/>
            <a:t>: The state shows there is a good reason to believe the juvenile committed the offense</a:t>
          </a:r>
          <a:endParaRPr lang="en-US" sz="2100" kern="1200" dirty="0"/>
        </a:p>
      </dsp:txBody>
      <dsp:txXfrm>
        <a:off x="1387019" y="1865314"/>
        <a:ext cx="7873868" cy="761160"/>
      </dsp:txXfrm>
    </dsp:sp>
    <dsp:sp modelId="{BDB01BBF-DD0E-4D54-9AFE-73383245A028}">
      <dsp:nvSpPr>
        <dsp:cNvPr id="0" name=""/>
        <dsp:cNvSpPr/>
      </dsp:nvSpPr>
      <dsp:spPr>
        <a:xfrm>
          <a:off x="2045007" y="2762450"/>
          <a:ext cx="9128439" cy="8085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Step 4: </a:t>
          </a:r>
          <a:r>
            <a:rPr lang="en-US" sz="2100" b="1" kern="1200" dirty="0" smtClean="0"/>
            <a:t>Adjudication Hearing</a:t>
          </a:r>
          <a:r>
            <a:rPr lang="en-US" sz="2100" kern="1200" dirty="0" smtClean="0"/>
            <a:t>: This hearing is similar to an adult trial, but closed to the public</a:t>
          </a:r>
          <a:endParaRPr lang="en-US" sz="2100" kern="1200" dirty="0"/>
        </a:p>
      </dsp:txBody>
      <dsp:txXfrm>
        <a:off x="2068688" y="2786131"/>
        <a:ext cx="7873868" cy="761160"/>
      </dsp:txXfrm>
    </dsp:sp>
    <dsp:sp modelId="{AC34F04A-6547-47E2-B036-1879E19461AA}">
      <dsp:nvSpPr>
        <dsp:cNvPr id="0" name=""/>
        <dsp:cNvSpPr/>
      </dsp:nvSpPr>
      <dsp:spPr>
        <a:xfrm>
          <a:off x="2726676" y="3683267"/>
          <a:ext cx="9128439" cy="8085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Step 5: </a:t>
          </a:r>
          <a:r>
            <a:rPr lang="en-US" sz="2100" b="1" kern="1200" dirty="0" smtClean="0"/>
            <a:t>Disposition Hearing</a:t>
          </a:r>
          <a:r>
            <a:rPr lang="en-US" sz="2100" kern="1200" dirty="0" smtClean="0"/>
            <a:t>: This hearing is similar to a sentencing hearing in an adult case</a:t>
          </a:r>
          <a:endParaRPr lang="en-US" sz="2100" kern="1200" dirty="0"/>
        </a:p>
      </dsp:txBody>
      <dsp:txXfrm>
        <a:off x="2750357" y="3706948"/>
        <a:ext cx="7873868" cy="761160"/>
      </dsp:txXfrm>
    </dsp:sp>
    <dsp:sp modelId="{8CE9763B-2406-44FD-B766-A5E69753E160}">
      <dsp:nvSpPr>
        <dsp:cNvPr id="0" name=""/>
        <dsp:cNvSpPr/>
      </dsp:nvSpPr>
      <dsp:spPr>
        <a:xfrm>
          <a:off x="8602899" y="590670"/>
          <a:ext cx="525539" cy="5255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8721145" y="590670"/>
        <a:ext cx="289047" cy="395468"/>
      </dsp:txXfrm>
    </dsp:sp>
    <dsp:sp modelId="{D7FAEA6B-5B70-48B5-AA13-F9536FF01FCE}">
      <dsp:nvSpPr>
        <dsp:cNvPr id="0" name=""/>
        <dsp:cNvSpPr/>
      </dsp:nvSpPr>
      <dsp:spPr>
        <a:xfrm>
          <a:off x="9284569" y="1511487"/>
          <a:ext cx="525539" cy="5255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9402815" y="1511487"/>
        <a:ext cx="289047" cy="395468"/>
      </dsp:txXfrm>
    </dsp:sp>
    <dsp:sp modelId="{DD38F17F-CECE-4192-BD8B-2F73BE32724A}">
      <dsp:nvSpPr>
        <dsp:cNvPr id="0" name=""/>
        <dsp:cNvSpPr/>
      </dsp:nvSpPr>
      <dsp:spPr>
        <a:xfrm>
          <a:off x="9966238" y="2418828"/>
          <a:ext cx="525539" cy="5255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10084484" y="2418828"/>
        <a:ext cx="289047" cy="395468"/>
      </dsp:txXfrm>
    </dsp:sp>
    <dsp:sp modelId="{0B97E0B6-65EF-4444-8CF3-BCB3764B6B6E}">
      <dsp:nvSpPr>
        <dsp:cNvPr id="0" name=""/>
        <dsp:cNvSpPr/>
      </dsp:nvSpPr>
      <dsp:spPr>
        <a:xfrm>
          <a:off x="10647907" y="3348629"/>
          <a:ext cx="525539" cy="52553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10766153" y="3348629"/>
        <a:ext cx="289047" cy="39546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0.17169</cdr:x>
      <cdr:y>0.43963</cdr:y>
    </cdr:from>
    <cdr:to>
      <cdr:x>0.26682</cdr:x>
      <cdr:y>0.50774</cdr:y>
    </cdr:to>
    <cdr:sp macro="" textlink="">
      <cdr:nvSpPr>
        <cdr:cNvPr id="2" name="TextBox 1"/>
        <cdr:cNvSpPr txBox="1"/>
      </cdr:nvSpPr>
      <cdr:spPr>
        <a:xfrm xmlns:a="http://schemas.openxmlformats.org/drawingml/2006/main">
          <a:off x="1187115" y="2277979"/>
          <a:ext cx="657727" cy="3529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4A3D7A-6457-4692-88EF-5EA03CEEBABE}" type="datetimeFigureOut">
              <a:rPr lang="en-US" smtClean="0"/>
              <a:t>1/27/2015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7BA345-0B14-412D-A9CC-AE41DD113777}" type="slidenum">
              <a:rPr lang="en-US" smtClean="0"/>
              <a:t>‹#›</a:t>
            </a:fld>
            <a:endParaRPr lang="en-US"/>
          </a:p>
        </p:txBody>
      </p:sp>
    </p:spTree>
    <p:extLst>
      <p:ext uri="{BB962C8B-B14F-4D97-AF65-F5344CB8AC3E}">
        <p14:creationId xmlns:p14="http://schemas.microsoft.com/office/powerpoint/2010/main" val="376063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0E390-524E-4E7A-B61D-2E46A76AE042}" type="datetimeFigureOut">
              <a:rPr lang="en-US" smtClean="0"/>
              <a:t>1/27/2015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16C90-ECF6-4024-BA40-D4C7144C7893}" type="slidenum">
              <a:rPr lang="en-US" smtClean="0"/>
              <a:t>‹#›</a:t>
            </a:fld>
            <a:endParaRPr lang="en-US"/>
          </a:p>
        </p:txBody>
      </p:sp>
    </p:spTree>
    <p:extLst>
      <p:ext uri="{BB962C8B-B14F-4D97-AF65-F5344CB8AC3E}">
        <p14:creationId xmlns:p14="http://schemas.microsoft.com/office/powerpoint/2010/main" val="334173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16C90-ECF6-4024-BA40-D4C7144C7893}" type="slidenum">
              <a:rPr lang="en-US" smtClean="0"/>
              <a:t>16</a:t>
            </a:fld>
            <a:endParaRPr lang="en-US"/>
          </a:p>
        </p:txBody>
      </p:sp>
    </p:spTree>
    <p:extLst>
      <p:ext uri="{BB962C8B-B14F-4D97-AF65-F5344CB8AC3E}">
        <p14:creationId xmlns:p14="http://schemas.microsoft.com/office/powerpoint/2010/main" val="1565928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Criminal and Civil Law</a:t>
            </a:r>
            <a:endParaRPr lang="en-US" dirty="0"/>
          </a:p>
        </p:txBody>
      </p:sp>
      <p:sp>
        <p:nvSpPr>
          <p:cNvPr id="3" name="Subtitle 2"/>
          <p:cNvSpPr>
            <a:spLocks noGrp="1"/>
          </p:cNvSpPr>
          <p:nvPr>
            <p:ph type="subTitle" idx="1"/>
          </p:nvPr>
        </p:nvSpPr>
        <p:spPr/>
        <p:txBody>
          <a:bodyPr>
            <a:normAutofit/>
          </a:bodyPr>
          <a:lstStyle/>
          <a:p>
            <a:r>
              <a:rPr lang="en-US" sz="2800" dirty="0" smtClean="0"/>
              <a:t>Ch. 16: civics </a:t>
            </a:r>
            <a:endParaRPr lang="en-US" sz="2800" dirty="0"/>
          </a:p>
        </p:txBody>
      </p:sp>
    </p:spTree>
    <p:extLst>
      <p:ext uri="{BB962C8B-B14F-4D97-AF65-F5344CB8AC3E}">
        <p14:creationId xmlns:p14="http://schemas.microsoft.com/office/powerpoint/2010/main" val="2749354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4379"/>
            <a:ext cx="10131425" cy="1456267"/>
          </a:xfrm>
        </p:spPr>
        <p:txBody>
          <a:bodyPr>
            <a:normAutofit fontScale="90000"/>
          </a:bodyPr>
          <a:lstStyle/>
          <a:p>
            <a:pPr algn="ctr"/>
            <a:r>
              <a:rPr lang="en-US" b="1" dirty="0"/>
              <a:t>Directions: </a:t>
            </a:r>
            <a:r>
              <a:rPr lang="en-US" dirty="0"/>
              <a:t>Read each scenario carefully.  Decide whether criminal or civil law would apply if the matter went to court. </a:t>
            </a:r>
          </a:p>
        </p:txBody>
      </p:sp>
      <p:sp>
        <p:nvSpPr>
          <p:cNvPr id="3" name="Content Placeholder 2"/>
          <p:cNvSpPr>
            <a:spLocks noGrp="1"/>
          </p:cNvSpPr>
          <p:nvPr>
            <p:ph idx="1"/>
          </p:nvPr>
        </p:nvSpPr>
        <p:spPr>
          <a:xfrm>
            <a:off x="240633" y="1748589"/>
            <a:ext cx="11742820" cy="4860758"/>
          </a:xfrm>
        </p:spPr>
        <p:txBody>
          <a:bodyPr>
            <a:noAutofit/>
          </a:bodyPr>
          <a:lstStyle/>
          <a:p>
            <a:r>
              <a:rPr lang="en-US" sz="3600" dirty="0" smtClean="0"/>
              <a:t>Scenario 6: </a:t>
            </a:r>
          </a:p>
          <a:p>
            <a:endParaRPr lang="en-US" sz="3600" dirty="0"/>
          </a:p>
          <a:p>
            <a:r>
              <a:rPr lang="en-US" sz="3600" dirty="0" smtClean="0"/>
              <a:t>George gets into an argument with his neighbor Walter, complaining that Walter’s icy sidewalk is dangerous for pedestrians.  Walter gets angry and pushes George, who falls down on Walter’s icy driveway and breaks his hip.</a:t>
            </a:r>
          </a:p>
          <a:p>
            <a:endParaRPr lang="en-US" sz="3600" dirty="0"/>
          </a:p>
          <a:p>
            <a:r>
              <a:rPr lang="en-US" sz="3600" dirty="0" smtClean="0"/>
              <a:t>Answer: Criminal Law</a:t>
            </a:r>
            <a:endParaRPr lang="en-US" sz="3600" dirty="0"/>
          </a:p>
        </p:txBody>
      </p:sp>
    </p:spTree>
    <p:extLst>
      <p:ext uri="{BB962C8B-B14F-4D97-AF65-F5344CB8AC3E}">
        <p14:creationId xmlns:p14="http://schemas.microsoft.com/office/powerpoint/2010/main" val="12918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0421"/>
            <a:ext cx="10131425" cy="1456267"/>
          </a:xfrm>
        </p:spPr>
        <p:txBody>
          <a:bodyPr>
            <a:normAutofit fontScale="90000"/>
          </a:bodyPr>
          <a:lstStyle/>
          <a:p>
            <a:pPr algn="ctr"/>
            <a:r>
              <a:rPr lang="en-US" b="1" dirty="0"/>
              <a:t>Directions: </a:t>
            </a:r>
            <a:r>
              <a:rPr lang="en-US" dirty="0"/>
              <a:t>Read each scenario carefully.  Decide whether criminal or civil law would apply if the matter went to court. </a:t>
            </a:r>
          </a:p>
        </p:txBody>
      </p:sp>
      <p:sp>
        <p:nvSpPr>
          <p:cNvPr id="3" name="Content Placeholder 2"/>
          <p:cNvSpPr>
            <a:spLocks noGrp="1"/>
          </p:cNvSpPr>
          <p:nvPr>
            <p:ph idx="1"/>
          </p:nvPr>
        </p:nvSpPr>
        <p:spPr>
          <a:xfrm>
            <a:off x="192505" y="1764632"/>
            <a:ext cx="11806990" cy="4908883"/>
          </a:xfrm>
        </p:spPr>
        <p:txBody>
          <a:bodyPr>
            <a:normAutofit/>
          </a:bodyPr>
          <a:lstStyle/>
          <a:p>
            <a:r>
              <a:rPr lang="en-US" sz="3600" dirty="0" smtClean="0"/>
              <a:t>Scenario 7: </a:t>
            </a:r>
          </a:p>
          <a:p>
            <a:endParaRPr lang="en-US" sz="3600" dirty="0"/>
          </a:p>
          <a:p>
            <a:r>
              <a:rPr lang="en-US" sz="3600" dirty="0" smtClean="0"/>
              <a:t>An elderly millionaire dies, and in her will leaves all her money to her butler.  The millionaire’s children give evidence that the butler poisoned their mother and forged her will.</a:t>
            </a:r>
          </a:p>
          <a:p>
            <a:endParaRPr lang="en-US" sz="3600" dirty="0"/>
          </a:p>
          <a:p>
            <a:r>
              <a:rPr lang="en-US" sz="3600" dirty="0" smtClean="0"/>
              <a:t>Answer: Criminal Law</a:t>
            </a:r>
            <a:endParaRPr lang="en-US" sz="3600" dirty="0"/>
          </a:p>
        </p:txBody>
      </p:sp>
    </p:spTree>
    <p:extLst>
      <p:ext uri="{BB962C8B-B14F-4D97-AF65-F5344CB8AC3E}">
        <p14:creationId xmlns:p14="http://schemas.microsoft.com/office/powerpoint/2010/main" val="34944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96" y="160421"/>
            <a:ext cx="10131425" cy="1456267"/>
          </a:xfrm>
        </p:spPr>
        <p:txBody>
          <a:bodyPr>
            <a:normAutofit fontScale="90000"/>
          </a:bodyPr>
          <a:lstStyle/>
          <a:p>
            <a:pPr algn="ctr"/>
            <a:r>
              <a:rPr lang="en-US" b="1" dirty="0"/>
              <a:t>Directions: </a:t>
            </a:r>
            <a:r>
              <a:rPr lang="en-US" dirty="0"/>
              <a:t>Read each scenario carefully.  Decide whether criminal or civil law would apply if the matter went to court. </a:t>
            </a:r>
          </a:p>
        </p:txBody>
      </p:sp>
      <p:sp>
        <p:nvSpPr>
          <p:cNvPr id="3" name="Content Placeholder 2"/>
          <p:cNvSpPr>
            <a:spLocks noGrp="1"/>
          </p:cNvSpPr>
          <p:nvPr>
            <p:ph idx="1"/>
          </p:nvPr>
        </p:nvSpPr>
        <p:spPr>
          <a:xfrm>
            <a:off x="192505" y="1828800"/>
            <a:ext cx="11726779" cy="4812631"/>
          </a:xfrm>
        </p:spPr>
        <p:txBody>
          <a:bodyPr>
            <a:noAutofit/>
          </a:bodyPr>
          <a:lstStyle/>
          <a:p>
            <a:r>
              <a:rPr lang="en-US" sz="3600" dirty="0" smtClean="0"/>
              <a:t>Scenario 8: </a:t>
            </a:r>
          </a:p>
          <a:p>
            <a:endParaRPr lang="en-US" sz="3600" dirty="0"/>
          </a:p>
          <a:p>
            <a:r>
              <a:rPr lang="en-US" sz="3600" dirty="0" smtClean="0"/>
              <a:t>An elderly millionaire dies, and in her will leaves all her money to her butler.  The millionaire’s children claim that the will is invalid because the butler forced their mother to make him her heir.</a:t>
            </a:r>
          </a:p>
          <a:p>
            <a:endParaRPr lang="en-US" sz="3600" dirty="0"/>
          </a:p>
          <a:p>
            <a:r>
              <a:rPr lang="en-US" sz="3600" dirty="0" smtClean="0"/>
              <a:t>Answer: Civil Law</a:t>
            </a:r>
            <a:endParaRPr lang="en-US" sz="3600" dirty="0"/>
          </a:p>
        </p:txBody>
      </p:sp>
    </p:spTree>
    <p:extLst>
      <p:ext uri="{BB962C8B-B14F-4D97-AF65-F5344CB8AC3E}">
        <p14:creationId xmlns:p14="http://schemas.microsoft.com/office/powerpoint/2010/main" val="5060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54" y="260238"/>
            <a:ext cx="10131425" cy="846667"/>
          </a:xfrm>
        </p:spPr>
        <p:txBody>
          <a:bodyPr/>
          <a:lstStyle/>
          <a:p>
            <a:pPr algn="ctr"/>
            <a:r>
              <a:rPr lang="en-US" b="1" dirty="0" smtClean="0"/>
              <a:t>Types of civil law</a:t>
            </a:r>
            <a:endParaRPr lang="en-US" b="1" dirty="0"/>
          </a:p>
        </p:txBody>
      </p:sp>
      <p:sp>
        <p:nvSpPr>
          <p:cNvPr id="3" name="Content Placeholder 2"/>
          <p:cNvSpPr>
            <a:spLocks noGrp="1"/>
          </p:cNvSpPr>
          <p:nvPr>
            <p:ph idx="1"/>
          </p:nvPr>
        </p:nvSpPr>
        <p:spPr>
          <a:xfrm>
            <a:off x="272717" y="1106905"/>
            <a:ext cx="11678652" cy="5566611"/>
          </a:xfrm>
        </p:spPr>
        <p:txBody>
          <a:bodyPr>
            <a:normAutofit/>
          </a:bodyPr>
          <a:lstStyle/>
          <a:p>
            <a:r>
              <a:rPr lang="en-US" sz="3200" b="1" dirty="0" smtClean="0"/>
              <a:t>Contract Law: </a:t>
            </a:r>
            <a:r>
              <a:rPr lang="en-US" sz="3200" dirty="0" smtClean="0"/>
              <a:t>laws governing formal agreements between two or more parties</a:t>
            </a:r>
          </a:p>
          <a:p>
            <a:r>
              <a:rPr lang="en-US" sz="3200" b="1" dirty="0" smtClean="0"/>
              <a:t>Property Law: </a:t>
            </a:r>
            <a:r>
              <a:rPr lang="en-US" sz="3200" dirty="0" smtClean="0"/>
              <a:t>laws governing the buying, selling, use, and upkeep of real estate (land and buildings)</a:t>
            </a:r>
          </a:p>
          <a:p>
            <a:r>
              <a:rPr lang="en-US" sz="3200" b="1" dirty="0" smtClean="0"/>
              <a:t>Family Law: </a:t>
            </a:r>
            <a:r>
              <a:rPr lang="en-US" sz="3200" dirty="0" smtClean="0"/>
              <a:t>laws covering family relationships, including matters such as birth, adoption, marriage, divorce, and death</a:t>
            </a:r>
          </a:p>
          <a:p>
            <a:r>
              <a:rPr lang="en-US" sz="3200" b="1" dirty="0" smtClean="0"/>
              <a:t>Personal Injury Law: </a:t>
            </a:r>
            <a:r>
              <a:rPr lang="en-US" sz="3200" dirty="0" smtClean="0"/>
              <a:t>laws covering wrongful actions that result in injury to persons or damage to property</a:t>
            </a:r>
            <a:endParaRPr lang="en-US" sz="3200" dirty="0"/>
          </a:p>
        </p:txBody>
      </p:sp>
    </p:spTree>
    <p:extLst>
      <p:ext uri="{BB962C8B-B14F-4D97-AF65-F5344CB8AC3E}">
        <p14:creationId xmlns:p14="http://schemas.microsoft.com/office/powerpoint/2010/main" val="96181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869" y="145368"/>
            <a:ext cx="10131425" cy="965982"/>
          </a:xfrm>
        </p:spPr>
        <p:txBody>
          <a:bodyPr>
            <a:normAutofit fontScale="90000"/>
          </a:bodyPr>
          <a:lstStyle/>
          <a:p>
            <a:pPr algn="ctr"/>
            <a:r>
              <a:rPr lang="en-US" b="1" dirty="0" smtClean="0"/>
              <a:t>Lesson 1: sequencing </a:t>
            </a:r>
            <a:r>
              <a:rPr lang="en-US" dirty="0" smtClean="0"/>
              <a:t>– complete a diagram like this one to show the steps in a lawsuit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62415231"/>
              </p:ext>
            </p:extLst>
          </p:nvPr>
        </p:nvGraphicFramePr>
        <p:xfrm>
          <a:off x="168812" y="1266092"/>
          <a:ext cx="11844997" cy="531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7683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8338"/>
            <a:ext cx="10131425" cy="1010651"/>
          </a:xfrm>
        </p:spPr>
        <p:txBody>
          <a:bodyPr/>
          <a:lstStyle/>
          <a:p>
            <a:pPr algn="ctr"/>
            <a:r>
              <a:rPr lang="en-US" b="1" dirty="0" smtClean="0"/>
              <a:t>Property Law</a:t>
            </a:r>
            <a:endParaRPr lang="en-US" b="1" dirty="0"/>
          </a:p>
        </p:txBody>
      </p:sp>
      <p:sp>
        <p:nvSpPr>
          <p:cNvPr id="4" name="Content Placeholder 3"/>
          <p:cNvSpPr>
            <a:spLocks noGrp="1"/>
          </p:cNvSpPr>
          <p:nvPr>
            <p:ph sz="half" idx="1"/>
          </p:nvPr>
        </p:nvSpPr>
        <p:spPr>
          <a:xfrm>
            <a:off x="224588" y="1138989"/>
            <a:ext cx="7828550" cy="5406190"/>
          </a:xfrm>
        </p:spPr>
        <p:txBody>
          <a:bodyPr>
            <a:noAutofit/>
          </a:bodyPr>
          <a:lstStyle/>
          <a:p>
            <a:r>
              <a:rPr lang="en-US" sz="2400" dirty="0" smtClean="0"/>
              <a:t>Most of the property laws that protect and regulate homeowners are state and local laws.  However, the federal government can become involved in property matters.  Since the 1960s, there have been a number of federal fair housing laws and presidential executive orders designed to prevent discrimination based on race, color, national origin, religion, age, sex, and family status in any transaction involving the purchase or rental of property.</a:t>
            </a:r>
          </a:p>
          <a:p>
            <a:r>
              <a:rPr lang="en-US" sz="2400" dirty="0" smtClean="0"/>
              <a:t>The federal government is also likely to step in when the nation is experiencing economic hardship.  In February 2009, for example, President Barack Obama introduced a plan to help homeowners.  His “Making Home Affordable” program set up ways for struggling homeowners to get financial relief and avoid foreclosure. </a:t>
            </a:r>
            <a:endParaRPr lang="en-US"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45642" y="2525984"/>
            <a:ext cx="3757572" cy="2888874"/>
          </a:xfrm>
        </p:spPr>
      </p:pic>
    </p:spTree>
    <p:extLst>
      <p:ext uri="{BB962C8B-B14F-4D97-AF65-F5344CB8AC3E}">
        <p14:creationId xmlns:p14="http://schemas.microsoft.com/office/powerpoint/2010/main" val="357886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92505"/>
            <a:ext cx="10131425" cy="753979"/>
          </a:xfrm>
        </p:spPr>
        <p:txBody>
          <a:bodyPr/>
          <a:lstStyle/>
          <a:p>
            <a:pPr algn="ctr"/>
            <a:r>
              <a:rPr lang="en-US" b="1" dirty="0" smtClean="0"/>
              <a:t>Is it negligence?</a:t>
            </a:r>
            <a:endParaRPr lang="en-US" b="1" dirty="0"/>
          </a:p>
        </p:txBody>
      </p:sp>
      <p:sp>
        <p:nvSpPr>
          <p:cNvPr id="3" name="Content Placeholder 2"/>
          <p:cNvSpPr>
            <a:spLocks noGrp="1"/>
          </p:cNvSpPr>
          <p:nvPr>
            <p:ph sz="half" idx="1"/>
          </p:nvPr>
        </p:nvSpPr>
        <p:spPr>
          <a:xfrm>
            <a:off x="240633" y="1106904"/>
            <a:ext cx="5345520" cy="5582653"/>
          </a:xfrm>
        </p:spPr>
        <p:txBody>
          <a:bodyPr>
            <a:normAutofit fontScale="92500" lnSpcReduction="20000"/>
          </a:bodyPr>
          <a:lstStyle/>
          <a:p>
            <a:r>
              <a:rPr lang="en-US" sz="3500" dirty="0" smtClean="0"/>
              <a:t>Inside a grocery store, a wet, slippery floor from a broken and spilled gallon of milk causes several shoppers to slip and fall.  Some of them suffer minor injuries, such as bruises and sprains</a:t>
            </a:r>
            <a:r>
              <a:rPr lang="en-US" sz="3500" dirty="0" smtClean="0"/>
              <a:t>.</a:t>
            </a:r>
          </a:p>
          <a:p>
            <a:endParaRPr lang="en-US" sz="3500" dirty="0" smtClean="0"/>
          </a:p>
          <a:p>
            <a:r>
              <a:rPr lang="en-US" sz="3500" dirty="0"/>
              <a:t>The store owner would be considered negligent.  Why?</a:t>
            </a:r>
          </a:p>
          <a:p>
            <a:endParaRPr lang="en-US" sz="2400" dirty="0" smtClean="0"/>
          </a:p>
          <a:p>
            <a:endParaRPr lang="en-US" dirty="0"/>
          </a:p>
        </p:txBody>
      </p:sp>
      <p:sp>
        <p:nvSpPr>
          <p:cNvPr id="4" name="Content Placeholder 3"/>
          <p:cNvSpPr>
            <a:spLocks noGrp="1"/>
          </p:cNvSpPr>
          <p:nvPr>
            <p:ph sz="half" idx="2"/>
          </p:nvPr>
        </p:nvSpPr>
        <p:spPr>
          <a:xfrm>
            <a:off x="5785658" y="1106904"/>
            <a:ext cx="6138474" cy="5101391"/>
          </a:xfrm>
        </p:spPr>
        <p:txBody>
          <a:bodyPr>
            <a:normAutofit fontScale="92500" lnSpcReduction="20000"/>
          </a:bodyPr>
          <a:lstStyle/>
          <a:p>
            <a:r>
              <a:rPr lang="en-US" sz="3200" dirty="0"/>
              <a:t>A traffic light is not working properly after a strong thunderstorm.  Because both directions show green lights, a minor accident occurs between two drivers at the intersection.  The drivers should have used greater caution in approaching the intersection after the storm</a:t>
            </a:r>
            <a:r>
              <a:rPr lang="en-US" sz="3200" dirty="0" smtClean="0"/>
              <a:t>.</a:t>
            </a:r>
          </a:p>
          <a:p>
            <a:endParaRPr lang="en-US" sz="3200" dirty="0"/>
          </a:p>
          <a:p>
            <a:r>
              <a:rPr lang="en-US" sz="3200" dirty="0" smtClean="0"/>
              <a:t>But </a:t>
            </a:r>
            <a:r>
              <a:rPr lang="en-US" sz="3200" dirty="0" smtClean="0"/>
              <a:t>the city is still found to be negligent.  Why?</a:t>
            </a:r>
            <a:endParaRPr lang="en-US" dirty="0"/>
          </a:p>
        </p:txBody>
      </p:sp>
    </p:spTree>
    <p:extLst>
      <p:ext uri="{BB962C8B-B14F-4D97-AF65-F5344CB8AC3E}">
        <p14:creationId xmlns:p14="http://schemas.microsoft.com/office/powerpoint/2010/main" val="200078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Civil process</a:t>
            </a:r>
            <a:endParaRPr lang="en-US" b="1" dirty="0"/>
          </a:p>
        </p:txBody>
      </p:sp>
      <p:sp>
        <p:nvSpPr>
          <p:cNvPr id="5" name="Content Placeholder 4"/>
          <p:cNvSpPr>
            <a:spLocks noGrp="1"/>
          </p:cNvSpPr>
          <p:nvPr>
            <p:ph sz="half" idx="1"/>
          </p:nvPr>
        </p:nvSpPr>
        <p:spPr>
          <a:xfrm>
            <a:off x="176463" y="2142067"/>
            <a:ext cx="8438148" cy="4419154"/>
          </a:xfrm>
        </p:spPr>
        <p:txBody>
          <a:bodyPr>
            <a:normAutofit/>
          </a:bodyPr>
          <a:lstStyle/>
          <a:p>
            <a:r>
              <a:rPr lang="en-US" sz="2800" dirty="0" smtClean="0"/>
              <a:t>What is a complaint?</a:t>
            </a:r>
          </a:p>
          <a:p>
            <a:endParaRPr lang="en-US" sz="2800" dirty="0"/>
          </a:p>
          <a:p>
            <a:r>
              <a:rPr lang="en-US" sz="2800" dirty="0" smtClean="0"/>
              <a:t>A. a notice for someone to appear in court to defend themselves</a:t>
            </a:r>
          </a:p>
          <a:p>
            <a:r>
              <a:rPr lang="en-US" sz="2800" dirty="0" smtClean="0"/>
              <a:t>B. a formal notice that a lawsuit has been brought</a:t>
            </a:r>
          </a:p>
          <a:p>
            <a:r>
              <a:rPr lang="en-US" sz="2800" dirty="0" smtClean="0"/>
              <a:t>C. an agreement between parties to resolve a dispute</a:t>
            </a:r>
          </a:p>
          <a:p>
            <a:r>
              <a:rPr lang="en-US" sz="2800" dirty="0" smtClean="0"/>
              <a:t>D. a wrongful act for which an injured party has the right to sue</a:t>
            </a:r>
            <a:endParaRPr lang="en-US" sz="2800" dirty="0"/>
          </a:p>
        </p:txBody>
      </p:sp>
      <p:sp>
        <p:nvSpPr>
          <p:cNvPr id="6" name="Content Placeholder 5"/>
          <p:cNvSpPr>
            <a:spLocks noGrp="1"/>
          </p:cNvSpPr>
          <p:nvPr>
            <p:ph sz="half" idx="2"/>
          </p:nvPr>
        </p:nvSpPr>
        <p:spPr>
          <a:xfrm>
            <a:off x="8614611" y="2334572"/>
            <a:ext cx="3357647" cy="3649133"/>
          </a:xfrm>
        </p:spPr>
        <p:txBody>
          <a:bodyPr/>
          <a:lstStyle/>
          <a:p>
            <a:r>
              <a:rPr lang="en-US" sz="4000" dirty="0"/>
              <a:t>B. a formal notice that a lawsuit has been brought</a:t>
            </a:r>
          </a:p>
          <a:p>
            <a:endParaRPr lang="en-US" dirty="0"/>
          </a:p>
        </p:txBody>
      </p:sp>
      <p:sp>
        <p:nvSpPr>
          <p:cNvPr id="7" name="Rounded Rectangle 6"/>
          <p:cNvSpPr/>
          <p:nvPr/>
        </p:nvSpPr>
        <p:spPr>
          <a:xfrm>
            <a:off x="685801" y="802105"/>
            <a:ext cx="2779294" cy="994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Plaintiff’s attorney files a complaint</a:t>
            </a:r>
            <a:endParaRPr lang="en-US" dirty="0"/>
          </a:p>
        </p:txBody>
      </p:sp>
    </p:spTree>
    <p:extLst>
      <p:ext uri="{BB962C8B-B14F-4D97-AF65-F5344CB8AC3E}">
        <p14:creationId xmlns:p14="http://schemas.microsoft.com/office/powerpoint/2010/main" val="182390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Civil Process</a:t>
            </a:r>
            <a:endParaRPr lang="en-US" b="1" dirty="0"/>
          </a:p>
        </p:txBody>
      </p:sp>
      <p:sp>
        <p:nvSpPr>
          <p:cNvPr id="5" name="Content Placeholder 4"/>
          <p:cNvSpPr>
            <a:spLocks noGrp="1"/>
          </p:cNvSpPr>
          <p:nvPr>
            <p:ph sz="half" idx="1"/>
          </p:nvPr>
        </p:nvSpPr>
        <p:spPr>
          <a:xfrm>
            <a:off x="272716" y="2142067"/>
            <a:ext cx="8534400" cy="4467280"/>
          </a:xfrm>
        </p:spPr>
        <p:txBody>
          <a:bodyPr>
            <a:noAutofit/>
          </a:bodyPr>
          <a:lstStyle/>
          <a:p>
            <a:r>
              <a:rPr lang="en-US" sz="3200" dirty="0" smtClean="0"/>
              <a:t>When a court sends a summons to a defendant, the defendant must</a:t>
            </a:r>
          </a:p>
          <a:p>
            <a:endParaRPr lang="en-US" sz="3200" dirty="0"/>
          </a:p>
          <a:p>
            <a:r>
              <a:rPr lang="en-US" sz="3200" dirty="0" smtClean="0"/>
              <a:t>A. appear in court to answer a complaint or a charge</a:t>
            </a:r>
          </a:p>
          <a:p>
            <a:r>
              <a:rPr lang="en-US" sz="3200" dirty="0" smtClean="0"/>
              <a:t>B. agree to resolve a dispute</a:t>
            </a:r>
          </a:p>
          <a:p>
            <a:r>
              <a:rPr lang="en-US" sz="3200" dirty="0" smtClean="0"/>
              <a:t>C. pay for injuries or losses suffered</a:t>
            </a:r>
          </a:p>
          <a:p>
            <a:r>
              <a:rPr lang="en-US" sz="3200" dirty="0" smtClean="0"/>
              <a:t>D. check facts and gather evidence</a:t>
            </a:r>
            <a:endParaRPr lang="en-US" sz="3200" dirty="0"/>
          </a:p>
        </p:txBody>
      </p:sp>
      <p:sp>
        <p:nvSpPr>
          <p:cNvPr id="6" name="Content Placeholder 5"/>
          <p:cNvSpPr>
            <a:spLocks noGrp="1"/>
          </p:cNvSpPr>
          <p:nvPr>
            <p:ph sz="half" idx="2"/>
          </p:nvPr>
        </p:nvSpPr>
        <p:spPr>
          <a:xfrm>
            <a:off x="9063788" y="2142068"/>
            <a:ext cx="2892427" cy="3649133"/>
          </a:xfrm>
        </p:spPr>
        <p:txBody>
          <a:bodyPr/>
          <a:lstStyle/>
          <a:p>
            <a:r>
              <a:rPr lang="en-US" sz="4000" dirty="0"/>
              <a:t>A. appear in court to answer a complaint or a charge</a:t>
            </a:r>
          </a:p>
          <a:p>
            <a:endParaRPr lang="en-US" dirty="0"/>
          </a:p>
        </p:txBody>
      </p:sp>
      <p:sp>
        <p:nvSpPr>
          <p:cNvPr id="7" name="Rounded Rectangle 6"/>
          <p:cNvSpPr/>
          <p:nvPr/>
        </p:nvSpPr>
        <p:spPr>
          <a:xfrm>
            <a:off x="685801" y="802105"/>
            <a:ext cx="2779294" cy="994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2. Court sends a summons to defendant</a:t>
            </a:r>
            <a:endParaRPr lang="en-US" dirty="0"/>
          </a:p>
        </p:txBody>
      </p:sp>
    </p:spTree>
    <p:extLst>
      <p:ext uri="{BB962C8B-B14F-4D97-AF65-F5344CB8AC3E}">
        <p14:creationId xmlns:p14="http://schemas.microsoft.com/office/powerpoint/2010/main" val="233097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Civil process</a:t>
            </a:r>
            <a:endParaRPr lang="en-US" b="1" dirty="0"/>
          </a:p>
        </p:txBody>
      </p:sp>
      <p:sp>
        <p:nvSpPr>
          <p:cNvPr id="3" name="Content Placeholder 2"/>
          <p:cNvSpPr>
            <a:spLocks noGrp="1"/>
          </p:cNvSpPr>
          <p:nvPr>
            <p:ph sz="half" idx="1"/>
          </p:nvPr>
        </p:nvSpPr>
        <p:spPr>
          <a:xfrm>
            <a:off x="320842" y="2142067"/>
            <a:ext cx="9480884" cy="4467280"/>
          </a:xfrm>
        </p:spPr>
        <p:txBody>
          <a:bodyPr>
            <a:normAutofit/>
          </a:bodyPr>
          <a:lstStyle/>
          <a:p>
            <a:r>
              <a:rPr lang="en-US" sz="3200" dirty="0" smtClean="0"/>
              <a:t>Who is the defendant?</a:t>
            </a:r>
          </a:p>
          <a:p>
            <a:endParaRPr lang="en-US" sz="3200" dirty="0"/>
          </a:p>
          <a:p>
            <a:r>
              <a:rPr lang="en-US" sz="3200" dirty="0" smtClean="0"/>
              <a:t>A. the person who files a lawsuit</a:t>
            </a:r>
          </a:p>
          <a:p>
            <a:r>
              <a:rPr lang="en-US" sz="3200" dirty="0" smtClean="0"/>
              <a:t>B. the person who has suffered an injury or a loss</a:t>
            </a:r>
          </a:p>
          <a:p>
            <a:r>
              <a:rPr lang="en-US" sz="3200" dirty="0" smtClean="0"/>
              <a:t>C. the person who is being sued</a:t>
            </a:r>
          </a:p>
          <a:p>
            <a:r>
              <a:rPr lang="en-US" sz="3200" dirty="0" smtClean="0"/>
              <a:t>D. the person who serves a formal notice that a lawsuit has been filed</a:t>
            </a:r>
            <a:endParaRPr lang="en-US" sz="3200" dirty="0"/>
          </a:p>
        </p:txBody>
      </p:sp>
      <p:sp>
        <p:nvSpPr>
          <p:cNvPr id="4" name="Content Placeholder 3"/>
          <p:cNvSpPr>
            <a:spLocks noGrp="1"/>
          </p:cNvSpPr>
          <p:nvPr>
            <p:ph sz="half" idx="2"/>
          </p:nvPr>
        </p:nvSpPr>
        <p:spPr>
          <a:xfrm>
            <a:off x="9941257" y="2142068"/>
            <a:ext cx="2010111" cy="3649133"/>
          </a:xfrm>
        </p:spPr>
        <p:txBody>
          <a:bodyPr/>
          <a:lstStyle/>
          <a:p>
            <a:r>
              <a:rPr lang="en-US" sz="4000" dirty="0"/>
              <a:t>C. the person who is being sued</a:t>
            </a:r>
          </a:p>
          <a:p>
            <a:endParaRPr lang="en-US" dirty="0"/>
          </a:p>
        </p:txBody>
      </p:sp>
      <p:sp>
        <p:nvSpPr>
          <p:cNvPr id="5" name="Rounded Rectangle 4"/>
          <p:cNvSpPr/>
          <p:nvPr/>
        </p:nvSpPr>
        <p:spPr>
          <a:xfrm>
            <a:off x="685801" y="802105"/>
            <a:ext cx="2779294" cy="9946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3. Defendant’s attorney files a written answer</a:t>
            </a:r>
            <a:endParaRPr lang="en-US" dirty="0"/>
          </a:p>
        </p:txBody>
      </p:sp>
    </p:spTree>
    <p:extLst>
      <p:ext uri="{BB962C8B-B14F-4D97-AF65-F5344CB8AC3E}">
        <p14:creationId xmlns:p14="http://schemas.microsoft.com/office/powerpoint/2010/main" val="17887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Lesson 1</a:t>
            </a:r>
            <a:endParaRPr lang="en-US" sz="6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558" y="1612147"/>
            <a:ext cx="7042484" cy="4722377"/>
          </a:xfrm>
        </p:spPr>
      </p:pic>
    </p:spTree>
    <p:extLst>
      <p:ext uri="{BB962C8B-B14F-4D97-AF65-F5344CB8AC3E}">
        <p14:creationId xmlns:p14="http://schemas.microsoft.com/office/powerpoint/2010/main" val="3593667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Civil process</a:t>
            </a:r>
            <a:endParaRPr lang="en-US" b="1" dirty="0"/>
          </a:p>
        </p:txBody>
      </p:sp>
      <p:sp>
        <p:nvSpPr>
          <p:cNvPr id="3" name="Content Placeholder 2"/>
          <p:cNvSpPr>
            <a:spLocks noGrp="1"/>
          </p:cNvSpPr>
          <p:nvPr>
            <p:ph sz="half" idx="1"/>
          </p:nvPr>
        </p:nvSpPr>
        <p:spPr>
          <a:xfrm>
            <a:off x="192505" y="2142067"/>
            <a:ext cx="8999621" cy="4467280"/>
          </a:xfrm>
        </p:spPr>
        <p:txBody>
          <a:bodyPr>
            <a:noAutofit/>
          </a:bodyPr>
          <a:lstStyle/>
          <a:p>
            <a:r>
              <a:rPr lang="en-US" sz="3200" dirty="0" smtClean="0"/>
              <a:t>After the attorneys have exchanged pleading documents, they have an opportunity to check facts and gather evidence.  This process is known as </a:t>
            </a:r>
          </a:p>
          <a:p>
            <a:endParaRPr lang="en-US" sz="3200" dirty="0"/>
          </a:p>
          <a:p>
            <a:r>
              <a:rPr lang="en-US" sz="3200" dirty="0" smtClean="0"/>
              <a:t>A. tort</a:t>
            </a:r>
          </a:p>
          <a:p>
            <a:r>
              <a:rPr lang="en-US" sz="3200" dirty="0" smtClean="0"/>
              <a:t>B. summons</a:t>
            </a:r>
          </a:p>
          <a:p>
            <a:r>
              <a:rPr lang="en-US" sz="3200" dirty="0" smtClean="0"/>
              <a:t>C. settlement</a:t>
            </a:r>
          </a:p>
          <a:p>
            <a:r>
              <a:rPr lang="en-US" sz="3200" dirty="0" smtClean="0"/>
              <a:t>D. discovery </a:t>
            </a:r>
            <a:endParaRPr lang="en-US" sz="3200" dirty="0"/>
          </a:p>
        </p:txBody>
      </p:sp>
      <p:sp>
        <p:nvSpPr>
          <p:cNvPr id="4" name="Content Placeholder 3"/>
          <p:cNvSpPr>
            <a:spLocks noGrp="1"/>
          </p:cNvSpPr>
          <p:nvPr>
            <p:ph sz="half" idx="2"/>
          </p:nvPr>
        </p:nvSpPr>
        <p:spPr>
          <a:xfrm>
            <a:off x="9192126" y="2142067"/>
            <a:ext cx="2823410" cy="3649133"/>
          </a:xfrm>
        </p:spPr>
        <p:txBody>
          <a:bodyPr/>
          <a:lstStyle/>
          <a:p>
            <a:r>
              <a:rPr lang="en-US" sz="3600" dirty="0"/>
              <a:t>D. discovery </a:t>
            </a:r>
          </a:p>
          <a:p>
            <a:endParaRPr lang="en-US" dirty="0"/>
          </a:p>
        </p:txBody>
      </p:sp>
      <p:sp>
        <p:nvSpPr>
          <p:cNvPr id="5" name="Rounded Rectangle 4"/>
          <p:cNvSpPr/>
          <p:nvPr/>
        </p:nvSpPr>
        <p:spPr>
          <a:xfrm>
            <a:off x="685801" y="802105"/>
            <a:ext cx="2779294" cy="994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4. Attorney’s for both sides exchange pleading documents</a:t>
            </a:r>
            <a:endParaRPr lang="en-US" dirty="0"/>
          </a:p>
        </p:txBody>
      </p:sp>
    </p:spTree>
    <p:extLst>
      <p:ext uri="{BB962C8B-B14F-4D97-AF65-F5344CB8AC3E}">
        <p14:creationId xmlns:p14="http://schemas.microsoft.com/office/powerpoint/2010/main" val="192361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Civil process</a:t>
            </a:r>
            <a:endParaRPr lang="en-US" b="1" dirty="0"/>
          </a:p>
        </p:txBody>
      </p:sp>
      <p:sp>
        <p:nvSpPr>
          <p:cNvPr id="4" name="Content Placeholder 3"/>
          <p:cNvSpPr>
            <a:spLocks noGrp="1"/>
          </p:cNvSpPr>
          <p:nvPr>
            <p:ph sz="half" idx="1"/>
          </p:nvPr>
        </p:nvSpPr>
        <p:spPr>
          <a:xfrm>
            <a:off x="240633" y="2142066"/>
            <a:ext cx="8368977" cy="4515407"/>
          </a:xfrm>
        </p:spPr>
        <p:txBody>
          <a:bodyPr>
            <a:noAutofit/>
          </a:bodyPr>
          <a:lstStyle/>
          <a:p>
            <a:r>
              <a:rPr lang="en-US" sz="2800" dirty="0" smtClean="0"/>
              <a:t>One of the major differences between criminal and civil trials is that in civil trials, </a:t>
            </a:r>
          </a:p>
          <a:p>
            <a:endParaRPr lang="en-US" sz="2800" dirty="0"/>
          </a:p>
          <a:p>
            <a:r>
              <a:rPr lang="en-US" sz="2800" dirty="0" smtClean="0"/>
              <a:t>A. both the plaintiff and the defendant are represented by attorneys</a:t>
            </a:r>
          </a:p>
          <a:p>
            <a:r>
              <a:rPr lang="en-US" sz="2800" dirty="0" smtClean="0"/>
              <a:t>B. the plaintiff has to present a preponderance of evidence </a:t>
            </a:r>
          </a:p>
          <a:p>
            <a:r>
              <a:rPr lang="en-US" sz="2800" dirty="0" smtClean="0"/>
              <a:t>C. either a judge or a jury may decide the case</a:t>
            </a:r>
          </a:p>
          <a:p>
            <a:r>
              <a:rPr lang="en-US" sz="2800" dirty="0" smtClean="0"/>
              <a:t>D. the defendant may appeal the verdict</a:t>
            </a:r>
            <a:endParaRPr lang="en-US" sz="2800" dirty="0"/>
          </a:p>
        </p:txBody>
      </p:sp>
      <p:sp>
        <p:nvSpPr>
          <p:cNvPr id="5" name="Content Placeholder 4"/>
          <p:cNvSpPr>
            <a:spLocks noGrp="1"/>
          </p:cNvSpPr>
          <p:nvPr>
            <p:ph sz="half" idx="2"/>
          </p:nvPr>
        </p:nvSpPr>
        <p:spPr>
          <a:xfrm>
            <a:off x="8799616" y="2122461"/>
            <a:ext cx="3140559" cy="4214171"/>
          </a:xfrm>
        </p:spPr>
        <p:txBody>
          <a:bodyPr>
            <a:normAutofit/>
          </a:bodyPr>
          <a:lstStyle/>
          <a:p>
            <a:r>
              <a:rPr lang="en-US" sz="3200" dirty="0"/>
              <a:t>B. the plaintiff has to present a preponderance of evidence </a:t>
            </a:r>
          </a:p>
          <a:p>
            <a:endParaRPr lang="en-US" dirty="0"/>
          </a:p>
        </p:txBody>
      </p:sp>
      <p:sp>
        <p:nvSpPr>
          <p:cNvPr id="6" name="Rounded Rectangle 5"/>
          <p:cNvSpPr/>
          <p:nvPr/>
        </p:nvSpPr>
        <p:spPr>
          <a:xfrm>
            <a:off x="685801" y="802105"/>
            <a:ext cx="2779294" cy="9946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5. Attorney’s for plaintiff and defendant argue cases in court</a:t>
            </a:r>
            <a:endParaRPr lang="en-US" dirty="0"/>
          </a:p>
        </p:txBody>
      </p:sp>
    </p:spTree>
    <p:extLst>
      <p:ext uri="{BB962C8B-B14F-4D97-AF65-F5344CB8AC3E}">
        <p14:creationId xmlns:p14="http://schemas.microsoft.com/office/powerpoint/2010/main" val="764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Civil Process</a:t>
            </a:r>
            <a:endParaRPr lang="en-US" b="1" dirty="0"/>
          </a:p>
        </p:txBody>
      </p:sp>
      <p:sp>
        <p:nvSpPr>
          <p:cNvPr id="5" name="Content Placeholder 4"/>
          <p:cNvSpPr>
            <a:spLocks noGrp="1"/>
          </p:cNvSpPr>
          <p:nvPr>
            <p:ph sz="half" idx="1"/>
          </p:nvPr>
        </p:nvSpPr>
        <p:spPr>
          <a:xfrm>
            <a:off x="224589" y="2065867"/>
            <a:ext cx="9529011" cy="4511396"/>
          </a:xfrm>
        </p:spPr>
        <p:txBody>
          <a:bodyPr>
            <a:normAutofit/>
          </a:bodyPr>
          <a:lstStyle/>
          <a:p>
            <a:r>
              <a:rPr lang="en-US" sz="3200" dirty="0" smtClean="0"/>
              <a:t>A court verdict is a </a:t>
            </a:r>
          </a:p>
          <a:p>
            <a:endParaRPr lang="en-US" sz="3200" dirty="0"/>
          </a:p>
          <a:p>
            <a:r>
              <a:rPr lang="en-US" sz="3200" dirty="0" smtClean="0"/>
              <a:t>A. formal notice that a lawsuit has been brought</a:t>
            </a:r>
          </a:p>
          <a:p>
            <a:r>
              <a:rPr lang="en-US" sz="3200" dirty="0" smtClean="0"/>
              <a:t>B. decision of the court</a:t>
            </a:r>
          </a:p>
          <a:p>
            <a:r>
              <a:rPr lang="en-US" sz="3200" dirty="0" smtClean="0"/>
              <a:t>C. notice directing someone to appear in court</a:t>
            </a:r>
          </a:p>
          <a:p>
            <a:r>
              <a:rPr lang="en-US" sz="3200" dirty="0" smtClean="0"/>
              <a:t>D. process by which lawyers check facts and gather evidence</a:t>
            </a:r>
            <a:endParaRPr lang="en-US" sz="3200" dirty="0"/>
          </a:p>
        </p:txBody>
      </p:sp>
      <p:sp>
        <p:nvSpPr>
          <p:cNvPr id="6" name="Content Placeholder 5"/>
          <p:cNvSpPr>
            <a:spLocks noGrp="1"/>
          </p:cNvSpPr>
          <p:nvPr>
            <p:ph sz="half" idx="2"/>
          </p:nvPr>
        </p:nvSpPr>
        <p:spPr>
          <a:xfrm>
            <a:off x="9865895" y="1933519"/>
            <a:ext cx="2058237" cy="4098313"/>
          </a:xfrm>
        </p:spPr>
        <p:txBody>
          <a:bodyPr/>
          <a:lstStyle/>
          <a:p>
            <a:r>
              <a:rPr lang="en-US" sz="3600" dirty="0"/>
              <a:t>B. decision of the court</a:t>
            </a:r>
          </a:p>
          <a:p>
            <a:endParaRPr lang="en-US" dirty="0"/>
          </a:p>
        </p:txBody>
      </p:sp>
      <p:sp>
        <p:nvSpPr>
          <p:cNvPr id="7" name="Rounded Rectangle 6"/>
          <p:cNvSpPr/>
          <p:nvPr/>
        </p:nvSpPr>
        <p:spPr>
          <a:xfrm>
            <a:off x="685801" y="802105"/>
            <a:ext cx="2779294" cy="994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6. Court gives a verdict</a:t>
            </a:r>
            <a:endParaRPr lang="en-US" dirty="0"/>
          </a:p>
        </p:txBody>
      </p:sp>
    </p:spTree>
    <p:extLst>
      <p:ext uri="{BB962C8B-B14F-4D97-AF65-F5344CB8AC3E}">
        <p14:creationId xmlns:p14="http://schemas.microsoft.com/office/powerpoint/2010/main" val="257557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Lesson 2</a:t>
            </a:r>
            <a:endParaRPr lang="en-US" sz="6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453" y="2332330"/>
            <a:ext cx="9262540" cy="3603250"/>
          </a:xfrm>
        </p:spPr>
      </p:pic>
    </p:spTree>
    <p:extLst>
      <p:ext uri="{BB962C8B-B14F-4D97-AF65-F5344CB8AC3E}">
        <p14:creationId xmlns:p14="http://schemas.microsoft.com/office/powerpoint/2010/main" val="3709802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76464"/>
            <a:ext cx="10131425" cy="609600"/>
          </a:xfrm>
        </p:spPr>
        <p:txBody>
          <a:bodyPr>
            <a:normAutofit fontScale="90000"/>
          </a:bodyPr>
          <a:lstStyle/>
          <a:p>
            <a:pPr algn="ctr"/>
            <a:r>
              <a:rPr lang="en-US" b="1" dirty="0" smtClean="0"/>
              <a:t>Sentencing options</a:t>
            </a:r>
            <a:endParaRPr lang="en-US" b="1" dirty="0"/>
          </a:p>
        </p:txBody>
      </p:sp>
      <p:sp>
        <p:nvSpPr>
          <p:cNvPr id="4" name="Content Placeholder 3"/>
          <p:cNvSpPr>
            <a:spLocks noGrp="1"/>
          </p:cNvSpPr>
          <p:nvPr>
            <p:ph sz="half" idx="1"/>
          </p:nvPr>
        </p:nvSpPr>
        <p:spPr>
          <a:xfrm>
            <a:off x="170253" y="1443789"/>
            <a:ext cx="5829494" cy="5085348"/>
          </a:xfrm>
        </p:spPr>
        <p:txBody>
          <a:bodyPr>
            <a:normAutofit lnSpcReduction="10000"/>
          </a:bodyPr>
          <a:lstStyle/>
          <a:p>
            <a:r>
              <a:rPr lang="en-US" sz="2000" b="1" dirty="0" smtClean="0"/>
              <a:t>Execution</a:t>
            </a:r>
            <a:r>
              <a:rPr lang="en-US" sz="2000" dirty="0" smtClean="0"/>
              <a:t> – Convicted person is sentenced to die; this form of punishment is not permitted in some states</a:t>
            </a:r>
          </a:p>
          <a:p>
            <a:r>
              <a:rPr lang="en-US" sz="2000" b="1" dirty="0" smtClean="0"/>
              <a:t>Imprisonment</a:t>
            </a:r>
            <a:r>
              <a:rPr lang="en-US" sz="2000" dirty="0" smtClean="0"/>
              <a:t> – Convicted person is sentenced to jail or prison</a:t>
            </a:r>
          </a:p>
          <a:p>
            <a:r>
              <a:rPr lang="en-US" sz="2000" b="1" dirty="0" smtClean="0"/>
              <a:t>Work Release </a:t>
            </a:r>
            <a:r>
              <a:rPr lang="en-US" sz="2000" dirty="0" smtClean="0"/>
              <a:t>– Convicted person works in the community, but returns to jail at night or on weekends</a:t>
            </a:r>
          </a:p>
          <a:p>
            <a:r>
              <a:rPr lang="en-US" sz="2000" b="1" dirty="0" smtClean="0"/>
              <a:t>House Arrest </a:t>
            </a:r>
            <a:r>
              <a:rPr lang="en-US" sz="2000" dirty="0" smtClean="0"/>
              <a:t>– Sentence is served at home; the person must wear an electronic device that allows authorities to track his or her location</a:t>
            </a:r>
          </a:p>
          <a:p>
            <a:r>
              <a:rPr lang="en-US" sz="2000" b="1" dirty="0" smtClean="0"/>
              <a:t>Community Service </a:t>
            </a:r>
            <a:r>
              <a:rPr lang="en-US" sz="2000" dirty="0" smtClean="0"/>
              <a:t>– Convicted person completes a certain number of hours of unpaid, supervised work that benefits the local community.</a:t>
            </a:r>
            <a:endParaRPr lang="en-US" sz="2000" dirty="0"/>
          </a:p>
        </p:txBody>
      </p:sp>
      <p:sp>
        <p:nvSpPr>
          <p:cNvPr id="5" name="Content Placeholder 4"/>
          <p:cNvSpPr>
            <a:spLocks noGrp="1"/>
          </p:cNvSpPr>
          <p:nvPr>
            <p:ph sz="half" idx="2"/>
          </p:nvPr>
        </p:nvSpPr>
        <p:spPr>
          <a:xfrm>
            <a:off x="6272463" y="1701804"/>
            <a:ext cx="5635627" cy="4971711"/>
          </a:xfrm>
        </p:spPr>
        <p:txBody>
          <a:bodyPr>
            <a:normAutofit lnSpcReduction="10000"/>
          </a:bodyPr>
          <a:lstStyle/>
          <a:p>
            <a:r>
              <a:rPr lang="en-US" sz="2000" b="1" dirty="0" smtClean="0"/>
              <a:t>Probation</a:t>
            </a:r>
            <a:r>
              <a:rPr lang="en-US" sz="2000" dirty="0" smtClean="0"/>
              <a:t> – Convicted person is released but monitored by a probation officer</a:t>
            </a:r>
          </a:p>
          <a:p>
            <a:r>
              <a:rPr lang="en-US" sz="2000" b="1" dirty="0" smtClean="0"/>
              <a:t>Suspended Sentence </a:t>
            </a:r>
            <a:r>
              <a:rPr lang="en-US" sz="2000" dirty="0" smtClean="0"/>
              <a:t>– Sentence does not have to be served unless the person gets into more trouble with the law</a:t>
            </a:r>
          </a:p>
          <a:p>
            <a:r>
              <a:rPr lang="en-US" sz="2000" b="1" dirty="0" smtClean="0"/>
              <a:t>Fine</a:t>
            </a:r>
            <a:r>
              <a:rPr lang="en-US" sz="2000" dirty="0" smtClean="0"/>
              <a:t> – Convicted person pays the government a sum of money set by the court</a:t>
            </a:r>
          </a:p>
          <a:p>
            <a:r>
              <a:rPr lang="en-US" sz="2000" b="1" dirty="0" smtClean="0"/>
              <a:t>Restitution</a:t>
            </a:r>
            <a:r>
              <a:rPr lang="en-US" sz="2000" dirty="0" smtClean="0"/>
              <a:t> – Convicted person pays back or makes up for whatever loss was suffered by the victim of the crime or the victim’s family.</a:t>
            </a:r>
          </a:p>
          <a:p>
            <a:r>
              <a:rPr lang="en-US" sz="2000" b="1" dirty="0"/>
              <a:t>Community Service </a:t>
            </a:r>
            <a:r>
              <a:rPr lang="en-US" sz="2000" dirty="0"/>
              <a:t>– Convicted person completes a certain number of hours of unpaid, supervised work that benefits the local community.</a:t>
            </a:r>
          </a:p>
          <a:p>
            <a:endParaRPr lang="en-US" dirty="0" smtClean="0"/>
          </a:p>
          <a:p>
            <a:endParaRPr lang="en-US" dirty="0"/>
          </a:p>
        </p:txBody>
      </p:sp>
      <p:sp>
        <p:nvSpPr>
          <p:cNvPr id="6" name="Left-Right Arrow 5"/>
          <p:cNvSpPr/>
          <p:nvPr/>
        </p:nvSpPr>
        <p:spPr>
          <a:xfrm>
            <a:off x="2004162" y="597793"/>
            <a:ext cx="7892716" cy="5775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0253" y="650377"/>
            <a:ext cx="1581956" cy="64547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Severe Punishment</a:t>
            </a:r>
            <a:endParaRPr lang="en-US" dirty="0"/>
          </a:p>
        </p:txBody>
      </p:sp>
      <p:sp>
        <p:nvSpPr>
          <p:cNvPr id="8" name="Rectangle 7"/>
          <p:cNvSpPr/>
          <p:nvPr/>
        </p:nvSpPr>
        <p:spPr>
          <a:xfrm>
            <a:off x="10148831" y="650377"/>
            <a:ext cx="1507958" cy="5775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Milder Punishment</a:t>
            </a:r>
            <a:endParaRPr lang="en-US" dirty="0"/>
          </a:p>
        </p:txBody>
      </p:sp>
    </p:spTree>
    <p:extLst>
      <p:ext uri="{BB962C8B-B14F-4D97-AF65-F5344CB8AC3E}">
        <p14:creationId xmlns:p14="http://schemas.microsoft.com/office/powerpoint/2010/main" val="12799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p:cTn id="4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p:cTn id="4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 calcmode="lin" valueType="num">
                                      <p:cBhvr>
                                        <p:cTn id="5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p:cTn id="6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5">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 calcmode="lin" valueType="num">
                                      <p:cBhvr>
                                        <p:cTn id="7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7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144379"/>
            <a:ext cx="11790948" cy="1456267"/>
          </a:xfrm>
        </p:spPr>
        <p:txBody>
          <a:bodyPr>
            <a:normAutofit/>
          </a:bodyPr>
          <a:lstStyle/>
          <a:p>
            <a:pPr algn="ctr"/>
            <a:r>
              <a:rPr lang="en-US" sz="2800" b="1" dirty="0" smtClean="0"/>
              <a:t>Sequencing: </a:t>
            </a:r>
            <a:r>
              <a:rPr lang="en-US" sz="2800" dirty="0" smtClean="0"/>
              <a:t>As you read, create a diagram showing what takes place in a criminal case after an arrest has been made.</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2569560"/>
              </p:ext>
            </p:extLst>
          </p:nvPr>
        </p:nvGraphicFramePr>
        <p:xfrm>
          <a:off x="192506" y="1395664"/>
          <a:ext cx="11774906" cy="514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171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4379"/>
            <a:ext cx="10131425" cy="737937"/>
          </a:xfrm>
        </p:spPr>
        <p:txBody>
          <a:bodyPr/>
          <a:lstStyle/>
          <a:p>
            <a:pPr algn="ctr"/>
            <a:r>
              <a:rPr lang="en-US" b="1" dirty="0" smtClean="0"/>
              <a:t>Fingerprinting</a:t>
            </a:r>
            <a:endParaRPr lang="en-US" b="1" dirty="0"/>
          </a:p>
        </p:txBody>
      </p:sp>
      <p:sp>
        <p:nvSpPr>
          <p:cNvPr id="3" name="Content Placeholder 2"/>
          <p:cNvSpPr>
            <a:spLocks noGrp="1"/>
          </p:cNvSpPr>
          <p:nvPr>
            <p:ph idx="1"/>
          </p:nvPr>
        </p:nvSpPr>
        <p:spPr>
          <a:xfrm>
            <a:off x="368968" y="994611"/>
            <a:ext cx="11534274" cy="5614736"/>
          </a:xfrm>
        </p:spPr>
        <p:txBody>
          <a:bodyPr>
            <a:normAutofit/>
          </a:bodyPr>
          <a:lstStyle/>
          <a:p>
            <a:r>
              <a:rPr lang="en-US" sz="2800" dirty="0" smtClean="0"/>
              <a:t>People in different parts of the world have used fingerprinting for thousands of years.  It was first used in the United States in 1882 by surveyor Gilbert Thompson.  He put his own prints on a survey to prevent forgery.  After that, it wasn’t long before law enforcement agencies caught on to fingerprinting.</a:t>
            </a:r>
          </a:p>
          <a:p>
            <a:r>
              <a:rPr lang="en-US" sz="2800" dirty="0" smtClean="0"/>
              <a:t>By the turn of the 20</a:t>
            </a:r>
            <a:r>
              <a:rPr lang="en-US" sz="2800" baseline="30000" dirty="0" smtClean="0"/>
              <a:t>th</a:t>
            </a:r>
            <a:r>
              <a:rPr lang="en-US" sz="2800" dirty="0" smtClean="0"/>
              <a:t> century, federal, state, and local police departments in the United States were using fingerprints to help solve crimes.  In 1924, the Federal Bureau of Investigations (FBI) centralized fingerprinting files, making it much easier to identify repeat criminals.</a:t>
            </a:r>
          </a:p>
          <a:p>
            <a:r>
              <a:rPr lang="en-US" sz="2800" dirty="0" smtClean="0"/>
              <a:t>Today, the FBI uses a computerized system to keep the fingerprints of more than 34 million criminals on file.  Soon, new technology may allow law enforcement officers to fingerprint suspects in the field.  </a:t>
            </a:r>
            <a:endParaRPr lang="en-US" dirty="0"/>
          </a:p>
        </p:txBody>
      </p:sp>
    </p:spTree>
    <p:extLst>
      <p:ext uri="{BB962C8B-B14F-4D97-AF65-F5344CB8AC3E}">
        <p14:creationId xmlns:p14="http://schemas.microsoft.com/office/powerpoint/2010/main" val="20343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Lesson three</a:t>
            </a:r>
            <a:endParaRPr lang="en-US" sz="66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7747" y="2141538"/>
            <a:ext cx="4276790" cy="3649662"/>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94463" y="2141538"/>
            <a:ext cx="3649662" cy="3649662"/>
          </a:xfrm>
        </p:spPr>
      </p:pic>
      <p:sp>
        <p:nvSpPr>
          <p:cNvPr id="8" name="Rectangle 7"/>
          <p:cNvSpPr/>
          <p:nvPr/>
        </p:nvSpPr>
        <p:spPr>
          <a:xfrm>
            <a:off x="1973179" y="6031832"/>
            <a:ext cx="7700210" cy="625642"/>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t>Juvenile Justice</a:t>
            </a:r>
            <a:endParaRPr lang="en-US" sz="4800" b="1" dirty="0"/>
          </a:p>
        </p:txBody>
      </p:sp>
    </p:spTree>
    <p:extLst>
      <p:ext uri="{BB962C8B-B14F-4D97-AF65-F5344CB8AC3E}">
        <p14:creationId xmlns:p14="http://schemas.microsoft.com/office/powerpoint/2010/main" val="534488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0421"/>
            <a:ext cx="10131425" cy="705853"/>
          </a:xfrm>
        </p:spPr>
        <p:txBody>
          <a:bodyPr/>
          <a:lstStyle/>
          <a:p>
            <a:pPr algn="ctr"/>
            <a:r>
              <a:rPr lang="en-US" b="1" dirty="0" smtClean="0"/>
              <a:t>Internet email scam and cyber bullies</a:t>
            </a:r>
            <a:endParaRPr lang="en-US" b="1" dirty="0"/>
          </a:p>
        </p:txBody>
      </p:sp>
      <p:pic>
        <p:nvPicPr>
          <p:cNvPr id="6" name="Internet Email Scam and Cyber bullie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8547" y="1071549"/>
            <a:ext cx="11823032" cy="5625125"/>
          </a:xfrm>
        </p:spPr>
      </p:pic>
    </p:spTree>
    <p:extLst>
      <p:ext uri="{BB962C8B-B14F-4D97-AF65-F5344CB8AC3E}">
        <p14:creationId xmlns:p14="http://schemas.microsoft.com/office/powerpoint/2010/main" val="384089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45672919"/>
              </p:ext>
            </p:extLst>
          </p:nvPr>
        </p:nvGraphicFramePr>
        <p:xfrm>
          <a:off x="240632" y="288759"/>
          <a:ext cx="5662863" cy="620829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978442" y="2951747"/>
            <a:ext cx="850232" cy="369332"/>
          </a:xfrm>
          <a:prstGeom prst="rect">
            <a:avLst/>
          </a:prstGeom>
          <a:noFill/>
        </p:spPr>
        <p:txBody>
          <a:bodyPr wrap="square" rtlCol="0">
            <a:spAutoFit/>
          </a:bodyPr>
          <a:lstStyle/>
          <a:p>
            <a:r>
              <a:rPr lang="en-US" dirty="0" smtClean="0"/>
              <a:t>70%</a:t>
            </a:r>
            <a:endParaRPr lang="en-US" dirty="0"/>
          </a:p>
        </p:txBody>
      </p:sp>
      <p:sp>
        <p:nvSpPr>
          <p:cNvPr id="12" name="TextBox 11"/>
          <p:cNvSpPr txBox="1"/>
          <p:nvPr/>
        </p:nvSpPr>
        <p:spPr>
          <a:xfrm>
            <a:off x="759188" y="3237797"/>
            <a:ext cx="914400" cy="369332"/>
          </a:xfrm>
          <a:prstGeom prst="rect">
            <a:avLst/>
          </a:prstGeom>
          <a:noFill/>
        </p:spPr>
        <p:txBody>
          <a:bodyPr wrap="square" rtlCol="0">
            <a:spAutoFit/>
          </a:bodyPr>
          <a:lstStyle/>
          <a:p>
            <a:r>
              <a:rPr lang="en-US" dirty="0" smtClean="0"/>
              <a:t>30%</a:t>
            </a:r>
            <a:endParaRPr lang="en-US" dirty="0"/>
          </a:p>
        </p:txBody>
      </p:sp>
      <p:sp>
        <p:nvSpPr>
          <p:cNvPr id="13" name="Rectangle 12"/>
          <p:cNvSpPr/>
          <p:nvPr/>
        </p:nvSpPr>
        <p:spPr>
          <a:xfrm>
            <a:off x="5406189" y="548342"/>
            <a:ext cx="4010526" cy="912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Every 29 seconds, another student gives up on school.  More than one million American high school students drop out every year.</a:t>
            </a:r>
            <a:endParaRPr lang="en-US" sz="1600" dirty="0"/>
          </a:p>
        </p:txBody>
      </p:sp>
      <p:sp>
        <p:nvSpPr>
          <p:cNvPr id="14" name="Rectangle 13"/>
          <p:cNvSpPr/>
          <p:nvPr/>
        </p:nvSpPr>
        <p:spPr>
          <a:xfrm>
            <a:off x="7218947" y="4091101"/>
            <a:ext cx="4010526" cy="1147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Dropouts are more likely than high school graduates to be in poor health, on public assistance, and single parents of children who also drop out of high school.</a:t>
            </a:r>
            <a:endParaRPr lang="en-US" sz="1600" dirty="0"/>
          </a:p>
        </p:txBody>
      </p:sp>
      <p:sp>
        <p:nvSpPr>
          <p:cNvPr id="15" name="Rectangle 14"/>
          <p:cNvSpPr/>
          <p:nvPr/>
        </p:nvSpPr>
        <p:spPr>
          <a:xfrm>
            <a:off x="6529136" y="2781844"/>
            <a:ext cx="4010526" cy="1078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There are nearly 2,000 high schools in the United States where 40% of the typical freshman class leaves school by its senior year.</a:t>
            </a:r>
            <a:endParaRPr lang="en-US" sz="1600" dirty="0"/>
          </a:p>
        </p:txBody>
      </p:sp>
      <p:sp>
        <p:nvSpPr>
          <p:cNvPr id="16" name="Rectangle 15"/>
          <p:cNvSpPr/>
          <p:nvPr/>
        </p:nvSpPr>
        <p:spPr>
          <a:xfrm>
            <a:off x="5999747" y="1691694"/>
            <a:ext cx="4010526" cy="865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Dropouts earn $9,200 less per year than high school graduates and more than 1 million less over a lifetime than college graduates.</a:t>
            </a:r>
            <a:endParaRPr lang="en-US" sz="1600" dirty="0"/>
          </a:p>
        </p:txBody>
      </p:sp>
      <p:sp>
        <p:nvSpPr>
          <p:cNvPr id="17" name="Rectangle 16"/>
          <p:cNvSpPr/>
          <p:nvPr/>
        </p:nvSpPr>
        <p:spPr>
          <a:xfrm>
            <a:off x="7860630" y="5518484"/>
            <a:ext cx="4010526" cy="1055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Dropouts were more than twice as likely as high school graduates to slip into poverty in a single year and three times more likely than college graduates to be unemployed.</a:t>
            </a:r>
            <a:endParaRPr lang="en-US" sz="1600" dirty="0"/>
          </a:p>
        </p:txBody>
      </p:sp>
    </p:spTree>
    <p:extLst>
      <p:ext uri="{BB962C8B-B14F-4D97-AF65-F5344CB8AC3E}">
        <p14:creationId xmlns:p14="http://schemas.microsoft.com/office/powerpoint/2010/main" val="41625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668" y="145961"/>
            <a:ext cx="11874321" cy="1038895"/>
          </a:xfrm>
        </p:spPr>
        <p:txBody>
          <a:bodyPr>
            <a:normAutofit/>
          </a:bodyPr>
          <a:lstStyle/>
          <a:p>
            <a:pPr algn="ctr"/>
            <a:r>
              <a:rPr lang="en-US" sz="2800" b="1" dirty="0" smtClean="0"/>
              <a:t>Directions: </a:t>
            </a:r>
            <a:r>
              <a:rPr lang="en-US" sz="2400" dirty="0" smtClean="0"/>
              <a:t>complete the chart information about civil law,                                  criminal law, and the juvenile justice system.</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7650624"/>
              </p:ext>
            </p:extLst>
          </p:nvPr>
        </p:nvGraphicFramePr>
        <p:xfrm>
          <a:off x="141668" y="1184856"/>
          <a:ext cx="11874320" cy="5500839"/>
        </p:xfrm>
        <a:graphic>
          <a:graphicData uri="http://schemas.openxmlformats.org/drawingml/2006/table">
            <a:tbl>
              <a:tblPr firstRow="1" firstCol="1" bandRow="1">
                <a:tableStyleId>{5C22544A-7EE6-4342-B048-85BDC9FD1C3A}</a:tableStyleId>
              </a:tblPr>
              <a:tblGrid>
                <a:gridCol w="2967946"/>
                <a:gridCol w="2967946"/>
                <a:gridCol w="2969214"/>
                <a:gridCol w="2969214"/>
              </a:tblGrid>
              <a:tr h="422476">
                <a:tc>
                  <a:txBody>
                    <a:bodyPr/>
                    <a:lstStyle/>
                    <a:p>
                      <a:pPr marL="0" marR="0" algn="ctr">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800" dirty="0">
                          <a:effectLst/>
                        </a:rPr>
                        <a:t>Civil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800" dirty="0">
                          <a:effectLst/>
                        </a:rPr>
                        <a:t>Criminal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800" dirty="0">
                          <a:effectLst/>
                        </a:rPr>
                        <a:t>Juvenile Justice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r>
              <a:tr h="1576202">
                <a:tc>
                  <a:txBody>
                    <a:bodyPr/>
                    <a:lstStyle/>
                    <a:p>
                      <a:pPr marL="0" marR="0" algn="ctr">
                        <a:lnSpc>
                          <a:spcPct val="107000"/>
                        </a:lnSpc>
                        <a:spcBef>
                          <a:spcPts val="0"/>
                        </a:spcBef>
                        <a:spcAft>
                          <a:spcPts val="0"/>
                        </a:spcAft>
                      </a:pPr>
                      <a:r>
                        <a:rPr lang="en-US" sz="2800" dirty="0">
                          <a:effectLst/>
                        </a:rPr>
                        <a:t>Types of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nchor="ctr"/>
                </a:tc>
                <a:tc>
                  <a:txBody>
                    <a:bodyPr/>
                    <a:lstStyle/>
                    <a:p>
                      <a:pPr marL="0" marR="0" algn="ctr">
                        <a:lnSpc>
                          <a:spcPct val="107000"/>
                        </a:lnSpc>
                        <a:spcBef>
                          <a:spcPts val="0"/>
                        </a:spcBef>
                        <a:spcAft>
                          <a:spcPts val="0"/>
                        </a:spcAft>
                      </a:pPr>
                      <a:r>
                        <a:rPr lang="en-US" sz="2000" dirty="0">
                          <a:effectLst/>
                        </a:rPr>
                        <a:t>Disputes between parties over contracts, property, family issues, and personal injury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r>
              <a:tr h="940107">
                <a:tc>
                  <a:txBody>
                    <a:bodyPr/>
                    <a:lstStyle/>
                    <a:p>
                      <a:pPr marL="0" marR="0" algn="ctr">
                        <a:lnSpc>
                          <a:spcPct val="107000"/>
                        </a:lnSpc>
                        <a:spcBef>
                          <a:spcPts val="0"/>
                        </a:spcBef>
                        <a:spcAft>
                          <a:spcPts val="0"/>
                        </a:spcAft>
                      </a:pPr>
                      <a:r>
                        <a:rPr lang="en-US" sz="2800" dirty="0">
                          <a:effectLst/>
                        </a:rPr>
                        <a:t>Parties Involved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nchor="ctr"/>
                </a:tc>
                <a:tc>
                  <a:txBody>
                    <a:bodyPr/>
                    <a:lstStyle/>
                    <a:p>
                      <a:pPr marL="0" marR="0" algn="ctr">
                        <a:lnSpc>
                          <a:spcPct val="107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dirty="0">
                          <a:effectLst/>
                        </a:rPr>
                        <a:t>Prosecutor and defendant (accused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r>
              <a:tr h="1258155">
                <a:tc>
                  <a:txBody>
                    <a:bodyPr/>
                    <a:lstStyle/>
                    <a:p>
                      <a:pPr marL="0" marR="0" algn="ctr">
                        <a:lnSpc>
                          <a:spcPct val="107000"/>
                        </a:lnSpc>
                        <a:spcBef>
                          <a:spcPts val="0"/>
                        </a:spcBef>
                        <a:spcAft>
                          <a:spcPts val="0"/>
                        </a:spcAft>
                      </a:pPr>
                      <a:r>
                        <a:rPr lang="en-US" sz="2800" dirty="0">
                          <a:effectLst/>
                        </a:rPr>
                        <a:t>Processes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nchor="ctr"/>
                </a:tc>
                <a:tc>
                  <a:txBody>
                    <a:bodyPr/>
                    <a:lstStyle/>
                    <a:p>
                      <a:pPr marL="0" marR="0" algn="ctr">
                        <a:lnSpc>
                          <a:spcPct val="107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dirty="0">
                          <a:effectLst/>
                        </a:rPr>
                        <a:t>Custody, intake, detention hearing, adjudication hearing, disposition hearing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r>
              <a:tr h="1258155">
                <a:tc>
                  <a:txBody>
                    <a:bodyPr/>
                    <a:lstStyle/>
                    <a:p>
                      <a:pPr marL="0" marR="0" algn="ctr">
                        <a:lnSpc>
                          <a:spcPct val="107000"/>
                        </a:lnSpc>
                        <a:spcBef>
                          <a:spcPts val="0"/>
                        </a:spcBef>
                        <a:spcAft>
                          <a:spcPts val="0"/>
                        </a:spcAft>
                      </a:pPr>
                      <a:r>
                        <a:rPr lang="en-US" sz="2800" dirty="0">
                          <a:effectLst/>
                        </a:rPr>
                        <a:t>Results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nchor="ctr"/>
                </a:tc>
                <a:tc>
                  <a:txBody>
                    <a:bodyPr/>
                    <a:lstStyle/>
                    <a:p>
                      <a:pPr marL="0" marR="0" algn="ctr">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c>
                  <a:txBody>
                    <a:bodyPr/>
                    <a:lstStyle/>
                    <a:p>
                      <a:pPr marL="0" marR="0" algn="ctr">
                        <a:lnSpc>
                          <a:spcPct val="107000"/>
                        </a:lnSpc>
                        <a:spcBef>
                          <a:spcPts val="0"/>
                        </a:spcBef>
                        <a:spcAft>
                          <a:spcPts val="0"/>
                        </a:spcAft>
                      </a:pPr>
                      <a:r>
                        <a:rPr lang="en-US" sz="2000" dirty="0">
                          <a:effectLst/>
                        </a:rPr>
                        <a:t>Case dismissed, diversion, acquittal, youth found delinquent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218" marR="59218" marT="0" marB="0"/>
                </a:tc>
              </a:tr>
            </a:tbl>
          </a:graphicData>
        </a:graphic>
      </p:graphicFrame>
    </p:spTree>
    <p:extLst>
      <p:ext uri="{BB962C8B-B14F-4D97-AF65-F5344CB8AC3E}">
        <p14:creationId xmlns:p14="http://schemas.microsoft.com/office/powerpoint/2010/main" val="1213142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256676"/>
            <a:ext cx="11036967" cy="1219198"/>
          </a:xfrm>
        </p:spPr>
        <p:txBody>
          <a:bodyPr>
            <a:noAutofit/>
          </a:bodyPr>
          <a:lstStyle/>
          <a:p>
            <a:pPr algn="ctr"/>
            <a:r>
              <a:rPr lang="en-US" sz="4000" b="1" dirty="0" smtClean="0"/>
              <a:t>Directions: </a:t>
            </a:r>
            <a:r>
              <a:rPr lang="en-US" sz="4000" dirty="0" smtClean="0"/>
              <a:t>write the steps of the juvenile process in the chart. </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2954162"/>
              </p:ext>
            </p:extLst>
          </p:nvPr>
        </p:nvGraphicFramePr>
        <p:xfrm>
          <a:off x="685800" y="2117557"/>
          <a:ext cx="10896599" cy="4186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108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256676"/>
            <a:ext cx="11036967" cy="1219198"/>
          </a:xfrm>
        </p:spPr>
        <p:txBody>
          <a:bodyPr>
            <a:noAutofit/>
          </a:bodyPr>
          <a:lstStyle/>
          <a:p>
            <a:pPr algn="ctr"/>
            <a:r>
              <a:rPr lang="en-US" sz="4000" b="1" dirty="0" smtClean="0"/>
              <a:t>Directions: </a:t>
            </a:r>
            <a:r>
              <a:rPr lang="en-US" sz="4000" dirty="0" smtClean="0"/>
              <a:t>write the steps of the juvenile process in the chart. </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9494017"/>
              </p:ext>
            </p:extLst>
          </p:nvPr>
        </p:nvGraphicFramePr>
        <p:xfrm>
          <a:off x="144380" y="2117557"/>
          <a:ext cx="11855116" cy="449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719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2296"/>
            <a:ext cx="10131425" cy="866274"/>
          </a:xfrm>
        </p:spPr>
        <p:txBody>
          <a:bodyPr/>
          <a:lstStyle/>
          <a:p>
            <a:pPr algn="ctr"/>
            <a:r>
              <a:rPr lang="en-US" b="1" dirty="0" smtClean="0"/>
              <a:t>Juvenile justice history</a:t>
            </a:r>
            <a:endParaRPr lang="en-US" b="1" dirty="0"/>
          </a:p>
        </p:txBody>
      </p:sp>
      <p:sp>
        <p:nvSpPr>
          <p:cNvPr id="5" name="Content Placeholder 4"/>
          <p:cNvSpPr>
            <a:spLocks noGrp="1"/>
          </p:cNvSpPr>
          <p:nvPr>
            <p:ph idx="1"/>
          </p:nvPr>
        </p:nvSpPr>
        <p:spPr>
          <a:xfrm>
            <a:off x="320842" y="978570"/>
            <a:ext cx="11630526" cy="5630777"/>
          </a:xfrm>
        </p:spPr>
        <p:txBody>
          <a:bodyPr>
            <a:normAutofit/>
          </a:bodyPr>
          <a:lstStyle/>
          <a:p>
            <a:r>
              <a:rPr lang="en-US" sz="2800" dirty="0" smtClean="0"/>
              <a:t>Before 1825: Juvenile criminals were punished and confined the same way as adults.</a:t>
            </a:r>
          </a:p>
          <a:p>
            <a:r>
              <a:rPr lang="en-US" sz="2800" dirty="0" smtClean="0"/>
              <a:t>1825 – 1899: Juvenile offenders were confined in youth-only facilities known as “houses of refuge” and “reform schools.”</a:t>
            </a:r>
          </a:p>
          <a:p>
            <a:r>
              <a:rPr lang="en-US" sz="2800" dirty="0" smtClean="0"/>
              <a:t>1899 – 1925: States set up juvenile court systems</a:t>
            </a:r>
          </a:p>
          <a:p>
            <a:r>
              <a:rPr lang="en-US" sz="2800" dirty="0" smtClean="0"/>
              <a:t>1925 – 1967: Juvenile cases were treated as civil, not criminal, cases; acting in the “best interests of the child,” juvenile courts could order juveniles removed from their homes</a:t>
            </a:r>
          </a:p>
          <a:p>
            <a:r>
              <a:rPr lang="en-US" sz="2800" dirty="0" smtClean="0"/>
              <a:t>1967 – 1971: Supreme Court extended due process protections to juveniles</a:t>
            </a:r>
          </a:p>
          <a:p>
            <a:r>
              <a:rPr lang="en-US" sz="2800" dirty="0" smtClean="0"/>
              <a:t>1990s – Now: There is a trend toward trying juvenile offenders as adults</a:t>
            </a:r>
            <a:endParaRPr lang="en-US" sz="2800" dirty="0"/>
          </a:p>
        </p:txBody>
      </p:sp>
    </p:spTree>
    <p:extLst>
      <p:ext uri="{BB962C8B-B14F-4D97-AF65-F5344CB8AC3E}">
        <p14:creationId xmlns:p14="http://schemas.microsoft.com/office/powerpoint/2010/main" val="24022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6878397"/>
              </p:ext>
            </p:extLst>
          </p:nvPr>
        </p:nvGraphicFramePr>
        <p:xfrm>
          <a:off x="154547" y="168813"/>
          <a:ext cx="11861442" cy="6439795"/>
        </p:xfrm>
        <a:graphic>
          <a:graphicData uri="http://schemas.openxmlformats.org/drawingml/2006/table">
            <a:tbl>
              <a:tblPr firstRow="1" firstCol="1" bandRow="1">
                <a:tableStyleId>{5C22544A-7EE6-4342-B048-85BDC9FD1C3A}</a:tableStyleId>
              </a:tblPr>
              <a:tblGrid>
                <a:gridCol w="2964726"/>
                <a:gridCol w="2964726"/>
                <a:gridCol w="2965995"/>
                <a:gridCol w="2965995"/>
              </a:tblGrid>
              <a:tr h="425449">
                <a:tc>
                  <a:txBody>
                    <a:bodyPr/>
                    <a:lstStyle/>
                    <a:p>
                      <a:pPr marL="0" marR="0" algn="ctr">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800" dirty="0">
                          <a:effectLst/>
                        </a:rPr>
                        <a:t>Civil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800" dirty="0">
                          <a:effectLst/>
                        </a:rPr>
                        <a:t>Criminal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800" dirty="0">
                          <a:effectLst/>
                        </a:rPr>
                        <a:t>Juvenile Justice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r>
              <a:tr h="1669287">
                <a:tc>
                  <a:txBody>
                    <a:bodyPr/>
                    <a:lstStyle/>
                    <a:p>
                      <a:pPr marL="0" marR="0" algn="ctr">
                        <a:lnSpc>
                          <a:spcPct val="107000"/>
                        </a:lnSpc>
                        <a:spcBef>
                          <a:spcPts val="0"/>
                        </a:spcBef>
                        <a:spcAft>
                          <a:spcPts val="0"/>
                        </a:spcAft>
                      </a:pPr>
                      <a:r>
                        <a:rPr lang="en-US" sz="2800" dirty="0">
                          <a:effectLst/>
                        </a:rPr>
                        <a:t>Types of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nchor="ctr"/>
                </a:tc>
                <a:tc>
                  <a:txBody>
                    <a:bodyPr/>
                    <a:lstStyle/>
                    <a:p>
                      <a:pPr marL="0" marR="0" algn="ctr">
                        <a:lnSpc>
                          <a:spcPct val="107000"/>
                        </a:lnSpc>
                        <a:spcBef>
                          <a:spcPts val="0"/>
                        </a:spcBef>
                        <a:spcAft>
                          <a:spcPts val="0"/>
                        </a:spcAft>
                      </a:pPr>
                      <a:r>
                        <a:rPr lang="en-US" sz="2000" dirty="0">
                          <a:effectLst/>
                        </a:rPr>
                        <a:t>Disputes between parties over contracts, property, family issues, and personal injury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dirty="0">
                          <a:effectLst/>
                        </a:rPr>
                        <a:t>Misdemeanors, felonies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a:effectLst/>
                        </a:rPr>
                        <a:t>Neglect of juvenile or crime by juvenile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r>
              <a:tr h="1332456">
                <a:tc>
                  <a:txBody>
                    <a:bodyPr/>
                    <a:lstStyle/>
                    <a:p>
                      <a:pPr marL="0" marR="0" algn="ctr">
                        <a:lnSpc>
                          <a:spcPct val="107000"/>
                        </a:lnSpc>
                        <a:spcBef>
                          <a:spcPts val="0"/>
                        </a:spcBef>
                        <a:spcAft>
                          <a:spcPts val="0"/>
                        </a:spcAft>
                      </a:pPr>
                      <a:r>
                        <a:rPr lang="en-US" sz="2800" dirty="0">
                          <a:effectLst/>
                        </a:rPr>
                        <a:t>Parties Involved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nchor="ctr"/>
                </a:tc>
                <a:tc>
                  <a:txBody>
                    <a:bodyPr/>
                    <a:lstStyle/>
                    <a:p>
                      <a:pPr marL="0" marR="0" algn="ctr">
                        <a:lnSpc>
                          <a:spcPct val="107000"/>
                        </a:lnSpc>
                        <a:spcBef>
                          <a:spcPts val="0"/>
                        </a:spcBef>
                        <a:spcAft>
                          <a:spcPts val="0"/>
                        </a:spcAft>
                      </a:pPr>
                      <a:r>
                        <a:rPr lang="en-US" sz="2000" dirty="0">
                          <a:effectLst/>
                        </a:rPr>
                        <a:t>Plaintiff (who claims injury) and defendant (accused of causing injury)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dirty="0">
                          <a:effectLst/>
                        </a:rPr>
                        <a:t>Prosecutor and defendant (accused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a:effectLst/>
                        </a:rPr>
                        <a:t>Prosecutor and defendant (juvenile)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r>
              <a:tr h="1332456">
                <a:tc>
                  <a:txBody>
                    <a:bodyPr/>
                    <a:lstStyle/>
                    <a:p>
                      <a:pPr marL="0" marR="0" algn="ctr">
                        <a:lnSpc>
                          <a:spcPct val="107000"/>
                        </a:lnSpc>
                        <a:spcBef>
                          <a:spcPts val="0"/>
                        </a:spcBef>
                        <a:spcAft>
                          <a:spcPts val="0"/>
                        </a:spcAft>
                      </a:pPr>
                      <a:r>
                        <a:rPr lang="en-US" sz="2800" dirty="0">
                          <a:effectLst/>
                        </a:rPr>
                        <a:t>Processes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nchor="ctr"/>
                </a:tc>
                <a:tc>
                  <a:txBody>
                    <a:bodyPr/>
                    <a:lstStyle/>
                    <a:p>
                      <a:pPr marL="0" marR="0" algn="ctr">
                        <a:lnSpc>
                          <a:spcPct val="107000"/>
                        </a:lnSpc>
                        <a:spcBef>
                          <a:spcPts val="0"/>
                        </a:spcBef>
                        <a:spcAft>
                          <a:spcPts val="0"/>
                        </a:spcAft>
                      </a:pPr>
                      <a:r>
                        <a:rPr lang="en-US" sz="2000">
                          <a:effectLst/>
                        </a:rPr>
                        <a:t>Complaint, summons, written answer, discovery, trial, verdict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dirty="0">
                          <a:effectLst/>
                        </a:rPr>
                        <a:t>Arrest, preliminary hearing, indictment, arraignment, trial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dirty="0">
                          <a:effectLst/>
                        </a:rPr>
                        <a:t>Custody, intake, detention hearing, adjudication hearing, disposition hearing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r>
              <a:tr h="1669287">
                <a:tc>
                  <a:txBody>
                    <a:bodyPr/>
                    <a:lstStyle/>
                    <a:p>
                      <a:pPr marL="0" marR="0" algn="ctr">
                        <a:lnSpc>
                          <a:spcPct val="107000"/>
                        </a:lnSpc>
                        <a:spcBef>
                          <a:spcPts val="0"/>
                        </a:spcBef>
                        <a:spcAft>
                          <a:spcPts val="0"/>
                        </a:spcAft>
                      </a:pPr>
                      <a:r>
                        <a:rPr lang="en-US" sz="2800" dirty="0">
                          <a:effectLst/>
                        </a:rPr>
                        <a:t>Results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nchor="ctr"/>
                </a:tc>
                <a:tc>
                  <a:txBody>
                    <a:bodyPr/>
                    <a:lstStyle/>
                    <a:p>
                      <a:pPr marL="0" marR="0" algn="ctr">
                        <a:lnSpc>
                          <a:spcPct val="107000"/>
                        </a:lnSpc>
                        <a:spcBef>
                          <a:spcPts val="0"/>
                        </a:spcBef>
                        <a:spcAft>
                          <a:spcPts val="0"/>
                        </a:spcAft>
                      </a:pPr>
                      <a:r>
                        <a:rPr lang="en-US" sz="2000">
                          <a:effectLst/>
                        </a:rPr>
                        <a:t>Settlement out of court, or trial with either party winning; defendant may have to pay damages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dirty="0">
                          <a:effectLst/>
                        </a:rPr>
                        <a:t>Guilt by pleading guilty or through verdict or acquittal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c>
                  <a:txBody>
                    <a:bodyPr/>
                    <a:lstStyle/>
                    <a:p>
                      <a:pPr marL="0" marR="0" algn="ctr">
                        <a:lnSpc>
                          <a:spcPct val="107000"/>
                        </a:lnSpc>
                        <a:spcBef>
                          <a:spcPts val="0"/>
                        </a:spcBef>
                        <a:spcAft>
                          <a:spcPts val="0"/>
                        </a:spcAft>
                      </a:pPr>
                      <a:r>
                        <a:rPr lang="en-US" sz="2000" dirty="0">
                          <a:effectLst/>
                        </a:rPr>
                        <a:t>Case dismissed, diversion, acquittal, youth found delinquent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312" marR="67312" marT="0" marB="0"/>
                </a:tc>
              </a:tr>
            </a:tbl>
          </a:graphicData>
        </a:graphic>
      </p:graphicFrame>
    </p:spTree>
    <p:extLst>
      <p:ext uri="{BB962C8B-B14F-4D97-AF65-F5344CB8AC3E}">
        <p14:creationId xmlns:p14="http://schemas.microsoft.com/office/powerpoint/2010/main" val="159334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92505"/>
            <a:ext cx="10131425" cy="1456267"/>
          </a:xfrm>
        </p:spPr>
        <p:txBody>
          <a:bodyPr>
            <a:normAutofit fontScale="90000"/>
          </a:bodyPr>
          <a:lstStyle/>
          <a:p>
            <a:pPr algn="ctr"/>
            <a:r>
              <a:rPr lang="en-US" b="1" dirty="0" smtClean="0"/>
              <a:t>Directions: </a:t>
            </a:r>
            <a:r>
              <a:rPr lang="en-US" dirty="0" smtClean="0"/>
              <a:t>Read each scenario carefully.  Decide whether criminal or civil law would apply if the matter went to court.  </a:t>
            </a:r>
            <a:endParaRPr lang="en-US" dirty="0"/>
          </a:p>
        </p:txBody>
      </p:sp>
      <p:sp>
        <p:nvSpPr>
          <p:cNvPr id="3" name="Content Placeholder 2"/>
          <p:cNvSpPr>
            <a:spLocks noGrp="1"/>
          </p:cNvSpPr>
          <p:nvPr>
            <p:ph idx="1"/>
          </p:nvPr>
        </p:nvSpPr>
        <p:spPr>
          <a:xfrm>
            <a:off x="208547" y="1796717"/>
            <a:ext cx="11742821" cy="4732420"/>
          </a:xfrm>
        </p:spPr>
        <p:txBody>
          <a:bodyPr>
            <a:normAutofit/>
          </a:bodyPr>
          <a:lstStyle/>
          <a:p>
            <a:r>
              <a:rPr lang="en-US" sz="3600" dirty="0" smtClean="0"/>
              <a:t>Scenario 1: </a:t>
            </a:r>
          </a:p>
          <a:p>
            <a:endParaRPr lang="en-US" sz="3600" dirty="0"/>
          </a:p>
          <a:p>
            <a:r>
              <a:rPr lang="en-US" sz="3600" dirty="0" smtClean="0"/>
              <a:t>A hospital patient dies.  An investigation reveals that, because of sloppy record keeping, the patient was given the wrong dose of a medication.</a:t>
            </a:r>
          </a:p>
          <a:p>
            <a:endParaRPr lang="en-US" sz="3600" dirty="0"/>
          </a:p>
          <a:p>
            <a:r>
              <a:rPr lang="en-US" sz="3600" dirty="0" smtClean="0"/>
              <a:t>Answer: Civil Law</a:t>
            </a:r>
            <a:endParaRPr lang="en-US" sz="3600" dirty="0"/>
          </a:p>
        </p:txBody>
      </p:sp>
    </p:spTree>
    <p:extLst>
      <p:ext uri="{BB962C8B-B14F-4D97-AF65-F5344CB8AC3E}">
        <p14:creationId xmlns:p14="http://schemas.microsoft.com/office/powerpoint/2010/main" val="22382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8336"/>
            <a:ext cx="10131425" cy="1456267"/>
          </a:xfrm>
        </p:spPr>
        <p:txBody>
          <a:bodyPr>
            <a:normAutofit fontScale="90000"/>
          </a:bodyPr>
          <a:lstStyle/>
          <a:p>
            <a:pPr algn="ctr"/>
            <a:r>
              <a:rPr lang="en-US" b="1" dirty="0"/>
              <a:t>Directions: </a:t>
            </a:r>
            <a:r>
              <a:rPr lang="en-US" dirty="0"/>
              <a:t>Read each scenario carefully.  Decide whether criminal or civil law would apply if the matter went to court. </a:t>
            </a:r>
          </a:p>
        </p:txBody>
      </p:sp>
      <p:sp>
        <p:nvSpPr>
          <p:cNvPr id="3" name="Content Placeholder 2"/>
          <p:cNvSpPr>
            <a:spLocks noGrp="1"/>
          </p:cNvSpPr>
          <p:nvPr>
            <p:ph idx="1"/>
          </p:nvPr>
        </p:nvSpPr>
        <p:spPr>
          <a:xfrm>
            <a:off x="176463" y="1941095"/>
            <a:ext cx="11839074" cy="4748463"/>
          </a:xfrm>
        </p:spPr>
        <p:txBody>
          <a:bodyPr/>
          <a:lstStyle/>
          <a:p>
            <a:r>
              <a:rPr lang="en-US" sz="3600" dirty="0" smtClean="0"/>
              <a:t>Scenario 2: </a:t>
            </a:r>
          </a:p>
          <a:p>
            <a:endParaRPr lang="en-US" sz="3600" dirty="0"/>
          </a:p>
          <a:p>
            <a:r>
              <a:rPr lang="en-US" sz="3600" dirty="0" smtClean="0"/>
              <a:t>A hospital patient dies.  An investigation reveals that someone secretly injected the patient with a deadly dose of a medication.</a:t>
            </a:r>
          </a:p>
          <a:p>
            <a:endParaRPr lang="en-US" sz="3600" dirty="0"/>
          </a:p>
          <a:p>
            <a:r>
              <a:rPr lang="en-US" sz="3600" dirty="0" smtClean="0"/>
              <a:t>Answer: Criminal Law</a:t>
            </a:r>
          </a:p>
          <a:p>
            <a:endParaRPr lang="en-US" dirty="0"/>
          </a:p>
          <a:p>
            <a:endParaRPr lang="en-US" dirty="0"/>
          </a:p>
        </p:txBody>
      </p:sp>
    </p:spTree>
    <p:extLst>
      <p:ext uri="{BB962C8B-B14F-4D97-AF65-F5344CB8AC3E}">
        <p14:creationId xmlns:p14="http://schemas.microsoft.com/office/powerpoint/2010/main" val="386292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76463"/>
            <a:ext cx="10131425" cy="1456267"/>
          </a:xfrm>
        </p:spPr>
        <p:txBody>
          <a:bodyPr>
            <a:normAutofit fontScale="90000"/>
          </a:bodyPr>
          <a:lstStyle/>
          <a:p>
            <a:pPr algn="ctr"/>
            <a:r>
              <a:rPr lang="en-US" b="1" dirty="0"/>
              <a:t>Directions: </a:t>
            </a:r>
            <a:r>
              <a:rPr lang="en-US" dirty="0"/>
              <a:t>Read each scenario carefully.  Decide whether criminal or civil law would apply if the matter went to court. </a:t>
            </a:r>
          </a:p>
        </p:txBody>
      </p:sp>
      <p:sp>
        <p:nvSpPr>
          <p:cNvPr id="3" name="Content Placeholder 2"/>
          <p:cNvSpPr>
            <a:spLocks noGrp="1"/>
          </p:cNvSpPr>
          <p:nvPr>
            <p:ph idx="1"/>
          </p:nvPr>
        </p:nvSpPr>
        <p:spPr>
          <a:xfrm>
            <a:off x="192505" y="1844842"/>
            <a:ext cx="11839074" cy="4796589"/>
          </a:xfrm>
        </p:spPr>
        <p:txBody>
          <a:bodyPr>
            <a:noAutofit/>
          </a:bodyPr>
          <a:lstStyle/>
          <a:p>
            <a:r>
              <a:rPr lang="en-US" sz="3600" dirty="0" smtClean="0"/>
              <a:t>Scenario 3: </a:t>
            </a:r>
          </a:p>
          <a:p>
            <a:endParaRPr lang="en-US" sz="3600" dirty="0"/>
          </a:p>
          <a:p>
            <a:r>
              <a:rPr lang="en-US" sz="3600" dirty="0" smtClean="0"/>
              <a:t>A tenant is three months behind in paying her rent.  The landlord uses his key to enter the tenant’s apartment when she is not home.  He takes money out of her desk drawer to cover the back rent.</a:t>
            </a:r>
          </a:p>
          <a:p>
            <a:endParaRPr lang="en-US" sz="3600" dirty="0"/>
          </a:p>
          <a:p>
            <a:r>
              <a:rPr lang="en-US" sz="3600" dirty="0" smtClean="0"/>
              <a:t>Answer: Criminal Law</a:t>
            </a:r>
            <a:endParaRPr lang="en-US" sz="3600" dirty="0"/>
          </a:p>
        </p:txBody>
      </p:sp>
    </p:spTree>
    <p:extLst>
      <p:ext uri="{BB962C8B-B14F-4D97-AF65-F5344CB8AC3E}">
        <p14:creationId xmlns:p14="http://schemas.microsoft.com/office/powerpoint/2010/main" val="18064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4379"/>
            <a:ext cx="10131425" cy="1456267"/>
          </a:xfrm>
        </p:spPr>
        <p:txBody>
          <a:bodyPr>
            <a:normAutofit fontScale="90000"/>
          </a:bodyPr>
          <a:lstStyle/>
          <a:p>
            <a:pPr algn="ctr"/>
            <a:r>
              <a:rPr lang="en-US" b="1" dirty="0"/>
              <a:t>Directions: </a:t>
            </a:r>
            <a:r>
              <a:rPr lang="en-US" dirty="0"/>
              <a:t>Read each scenario carefully.  Decide whether criminal or civil law would apply if the matter went to court. </a:t>
            </a:r>
          </a:p>
        </p:txBody>
      </p:sp>
      <p:sp>
        <p:nvSpPr>
          <p:cNvPr id="3" name="Content Placeholder 2"/>
          <p:cNvSpPr>
            <a:spLocks noGrp="1"/>
          </p:cNvSpPr>
          <p:nvPr>
            <p:ph idx="1"/>
          </p:nvPr>
        </p:nvSpPr>
        <p:spPr>
          <a:xfrm>
            <a:off x="192505" y="1748589"/>
            <a:ext cx="11774906" cy="4796590"/>
          </a:xfrm>
        </p:spPr>
        <p:txBody>
          <a:bodyPr>
            <a:normAutofit/>
          </a:bodyPr>
          <a:lstStyle/>
          <a:p>
            <a:r>
              <a:rPr lang="en-US" sz="3600" dirty="0" smtClean="0"/>
              <a:t>Scenario 4:</a:t>
            </a:r>
          </a:p>
          <a:p>
            <a:endParaRPr lang="en-US" sz="3600" dirty="0"/>
          </a:p>
          <a:p>
            <a:r>
              <a:rPr lang="en-US" sz="3600" dirty="0" smtClean="0"/>
              <a:t>A tenant is three months behind in paying her rent.  The landlord tells the tenant that she will have to pay the back rent or move out of the apartment.</a:t>
            </a:r>
          </a:p>
          <a:p>
            <a:endParaRPr lang="en-US" sz="3600" dirty="0"/>
          </a:p>
          <a:p>
            <a:r>
              <a:rPr lang="en-US" sz="3600" dirty="0" smtClean="0"/>
              <a:t>Answer: Civil Law</a:t>
            </a:r>
            <a:endParaRPr lang="en-US" sz="3600" dirty="0"/>
          </a:p>
        </p:txBody>
      </p:sp>
    </p:spTree>
    <p:extLst>
      <p:ext uri="{BB962C8B-B14F-4D97-AF65-F5344CB8AC3E}">
        <p14:creationId xmlns:p14="http://schemas.microsoft.com/office/powerpoint/2010/main" val="33954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4379"/>
            <a:ext cx="10131425" cy="1456267"/>
          </a:xfrm>
        </p:spPr>
        <p:txBody>
          <a:bodyPr>
            <a:normAutofit fontScale="90000"/>
          </a:bodyPr>
          <a:lstStyle/>
          <a:p>
            <a:pPr algn="ctr"/>
            <a:r>
              <a:rPr lang="en-US" b="1" dirty="0"/>
              <a:t>Directions: </a:t>
            </a:r>
            <a:r>
              <a:rPr lang="en-US" dirty="0"/>
              <a:t>Read each scenario carefully.  Decide whether criminal or civil law would apply if the matter went to court. </a:t>
            </a:r>
          </a:p>
        </p:txBody>
      </p:sp>
      <p:sp>
        <p:nvSpPr>
          <p:cNvPr id="3" name="Content Placeholder 2"/>
          <p:cNvSpPr>
            <a:spLocks noGrp="1"/>
          </p:cNvSpPr>
          <p:nvPr>
            <p:ph idx="1"/>
          </p:nvPr>
        </p:nvSpPr>
        <p:spPr>
          <a:xfrm>
            <a:off x="288758" y="1748588"/>
            <a:ext cx="11582399" cy="4924927"/>
          </a:xfrm>
        </p:spPr>
        <p:txBody>
          <a:bodyPr>
            <a:noAutofit/>
          </a:bodyPr>
          <a:lstStyle/>
          <a:p>
            <a:r>
              <a:rPr lang="en-US" sz="3600" dirty="0" smtClean="0"/>
              <a:t>Scenario 5:</a:t>
            </a:r>
          </a:p>
          <a:p>
            <a:endParaRPr lang="en-US" sz="3600" dirty="0"/>
          </a:p>
          <a:p>
            <a:r>
              <a:rPr lang="en-US" sz="3600" dirty="0" smtClean="0"/>
              <a:t>George goes to his neighbor Walter’s house to complain that Walter’s icy sidewalk is dangerous for pedestrians.  Walking toward the front door, George slips and falls on the icy driveway and breaks his hip.</a:t>
            </a:r>
          </a:p>
          <a:p>
            <a:endParaRPr lang="en-US" sz="3600" dirty="0"/>
          </a:p>
          <a:p>
            <a:r>
              <a:rPr lang="en-US" sz="3600" dirty="0" smtClean="0"/>
              <a:t>Answer: Civil Law</a:t>
            </a:r>
            <a:endParaRPr lang="en-US" sz="3600" dirty="0"/>
          </a:p>
        </p:txBody>
      </p:sp>
    </p:spTree>
    <p:extLst>
      <p:ext uri="{BB962C8B-B14F-4D97-AF65-F5344CB8AC3E}">
        <p14:creationId xmlns:p14="http://schemas.microsoft.com/office/powerpoint/2010/main" val="25920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2754</TotalTime>
  <Words>2240</Words>
  <Application>Microsoft Office PowerPoint</Application>
  <PresentationFormat>Widescreen</PresentationFormat>
  <Paragraphs>226</Paragraphs>
  <Slides>32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Celestial</vt:lpstr>
      <vt:lpstr>Criminal and Civil Law</vt:lpstr>
      <vt:lpstr>Lesson 1</vt:lpstr>
      <vt:lpstr>Directions: complete the chart information about civil law,                                  criminal law, and the juvenile justice system.</vt:lpstr>
      <vt:lpstr>PowerPoint Presentation</vt:lpstr>
      <vt:lpstr>Directions: Read each scenario carefully.  Decide whether criminal or civil law would apply if the matter went to court.  </vt:lpstr>
      <vt:lpstr>Directions: Read each scenario carefully.  Decide whether criminal or civil law would apply if the matter went to court. </vt:lpstr>
      <vt:lpstr>Directions: Read each scenario carefully.  Decide whether criminal or civil law would apply if the matter went to court. </vt:lpstr>
      <vt:lpstr>Directions: Read each scenario carefully.  Decide whether criminal or civil law would apply if the matter went to court. </vt:lpstr>
      <vt:lpstr>Directions: Read each scenario carefully.  Decide whether criminal or civil law would apply if the matter went to court. </vt:lpstr>
      <vt:lpstr>Directions: Read each scenario carefully.  Decide whether criminal or civil law would apply if the matter went to court. </vt:lpstr>
      <vt:lpstr>Directions: Read each scenario carefully.  Decide whether criminal or civil law would apply if the matter went to court. </vt:lpstr>
      <vt:lpstr>Directions: Read each scenario carefully.  Decide whether criminal or civil law would apply if the matter went to court. </vt:lpstr>
      <vt:lpstr>Types of civil law</vt:lpstr>
      <vt:lpstr>Lesson 1: sequencing – complete a diagram like this one to show the steps in a lawsuit</vt:lpstr>
      <vt:lpstr>Property Law</vt:lpstr>
      <vt:lpstr>Is it negligence?</vt:lpstr>
      <vt:lpstr>Civil process</vt:lpstr>
      <vt:lpstr>Civil Process</vt:lpstr>
      <vt:lpstr>Civil process</vt:lpstr>
      <vt:lpstr>Civil process</vt:lpstr>
      <vt:lpstr>Civil process</vt:lpstr>
      <vt:lpstr>Civil Process</vt:lpstr>
      <vt:lpstr>Lesson 2</vt:lpstr>
      <vt:lpstr>Sentencing options</vt:lpstr>
      <vt:lpstr>Sequencing: As you read, create a diagram showing what takes place in a criminal case after an arrest has been made.</vt:lpstr>
      <vt:lpstr>Fingerprinting</vt:lpstr>
      <vt:lpstr>Lesson three</vt:lpstr>
      <vt:lpstr>Internet email scam and cyber bullies</vt:lpstr>
      <vt:lpstr>PowerPoint Presentation</vt:lpstr>
      <vt:lpstr>Directions: write the steps of the juvenile process in the chart. </vt:lpstr>
      <vt:lpstr>Directions: write the steps of the juvenile process in the chart. </vt:lpstr>
      <vt:lpstr>Juvenile justice history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andrewrappaport@knights.ucf.edu</dc:creator>
  <cp:lastModifiedBy>Rappaport, Andrew</cp:lastModifiedBy>
  <cp:revision>48</cp:revision>
  <cp:lastPrinted>2015-01-27T14:19:04Z</cp:lastPrinted>
  <dcterms:created xsi:type="dcterms:W3CDTF">2014-02-02T18:07:50Z</dcterms:created>
  <dcterms:modified xsi:type="dcterms:W3CDTF">2015-01-27T20:55:33Z</dcterms:modified>
</cp:coreProperties>
</file>