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D29CC21-4759-4962-AC05-9520C76A9B4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2324F62-615B-4B30-BBE9-4F722C2161F7}" type="datetimeFigureOut">
              <a:rPr lang="en-US" smtClean="0"/>
              <a:t>11/18/2013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5</a:t>
            </a:r>
          </a:p>
          <a:p>
            <a:r>
              <a:rPr lang="en-US" dirty="0" smtClean="0"/>
              <a:t>Civics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6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Constitution?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46212"/>
            <a:ext cx="6324600" cy="4737345"/>
          </a:xfrm>
        </p:spPr>
      </p:pic>
    </p:spTree>
    <p:extLst>
      <p:ext uri="{BB962C8B-B14F-4D97-AF65-F5344CB8AC3E}">
        <p14:creationId xmlns:p14="http://schemas.microsoft.com/office/powerpoint/2010/main" val="3375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935162"/>
          </a:xfrm>
        </p:spPr>
        <p:txBody>
          <a:bodyPr/>
          <a:lstStyle/>
          <a:p>
            <a:r>
              <a:rPr lang="en-US" dirty="0" smtClean="0"/>
              <a:t>Why do you think each state created its own separate constitution?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514600"/>
            <a:ext cx="2667000" cy="2667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981200"/>
            <a:ext cx="2248524" cy="304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505200"/>
            <a:ext cx="18859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239962"/>
          </a:xfrm>
        </p:spPr>
        <p:txBody>
          <a:bodyPr/>
          <a:lstStyle/>
          <a:p>
            <a:r>
              <a:rPr lang="en-US" b="1" dirty="0"/>
              <a:t>What were some of the common features shared by the state constitutions?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7620000" cy="3429000"/>
          </a:xfrm>
        </p:spPr>
        <p:txBody>
          <a:bodyPr/>
          <a:lstStyle/>
          <a:p>
            <a:r>
              <a:rPr lang="en-US" i="1" dirty="0"/>
              <a:t>(Most had a bicameral legislature, a governor, and state courts. In addition, most contained a bill of rights guaranteeing basic freedoms.)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confederation?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6934200" cy="4724143"/>
          </a:xfrm>
        </p:spPr>
      </p:pic>
    </p:spTree>
    <p:extLst>
      <p:ext uri="{BB962C8B-B14F-4D97-AF65-F5344CB8AC3E}">
        <p14:creationId xmlns:p14="http://schemas.microsoft.com/office/powerpoint/2010/main" val="13416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351</TotalTime>
  <Words>67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Constitution</vt:lpstr>
      <vt:lpstr>What is a Constitution?</vt:lpstr>
      <vt:lpstr>Why do you think each state created its own separate constitution?</vt:lpstr>
      <vt:lpstr>What were some of the common features shared by the state constitutions? </vt:lpstr>
      <vt:lpstr>What is a confederation?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</dc:title>
  <dc:creator>Windows User</dc:creator>
  <cp:lastModifiedBy>Windows User</cp:lastModifiedBy>
  <cp:revision>4</cp:revision>
  <dcterms:created xsi:type="dcterms:W3CDTF">2013-11-18T15:29:25Z</dcterms:created>
  <dcterms:modified xsi:type="dcterms:W3CDTF">2013-11-18T21:20:36Z</dcterms:modified>
</cp:coreProperties>
</file>