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CEE14A-9191-490E-B988-C44C45514825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632620-2653-4F04-815E-67E498FB1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EE14A-9191-490E-B988-C44C45514825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632620-2653-4F04-815E-67E498FB1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0CEE14A-9191-490E-B988-C44C45514825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632620-2653-4F04-815E-67E498FB1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EE14A-9191-490E-B988-C44C45514825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632620-2653-4F04-815E-67E498FB1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CEE14A-9191-490E-B988-C44C45514825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C632620-2653-4F04-815E-67E498FB1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EE14A-9191-490E-B988-C44C45514825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632620-2653-4F04-815E-67E498FB1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EE14A-9191-490E-B988-C44C45514825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632620-2653-4F04-815E-67E498FB1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EE14A-9191-490E-B988-C44C45514825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632620-2653-4F04-815E-67E498FB1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CEE14A-9191-490E-B988-C44C45514825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632620-2653-4F04-815E-67E498FB1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EE14A-9191-490E-B988-C44C45514825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632620-2653-4F04-815E-67E498FB1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EE14A-9191-490E-B988-C44C45514825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632620-2653-4F04-815E-67E498FB1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0CEE14A-9191-490E-B988-C44C45514825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632620-2653-4F04-815E-67E498FB1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Graphs and Charts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5</a:t>
            </a:r>
          </a:p>
          <a:p>
            <a:r>
              <a:rPr lang="en-US" dirty="0" smtClean="0"/>
              <a:t>Constitution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Articles of Confederation </a:t>
            </a:r>
            <a:br>
              <a:rPr lang="en-US" dirty="0" smtClean="0"/>
            </a:br>
            <a:r>
              <a:rPr lang="en-US" dirty="0" smtClean="0"/>
              <a:t>Weaknesses</a:t>
            </a:r>
            <a:endParaRPr lang="en-US" dirty="0"/>
          </a:p>
        </p:txBody>
      </p:sp>
      <p:pic>
        <p:nvPicPr>
          <p:cNvPr id="4" name="Content Placeholder 3" descr="Weakness_of_the_Articles_of_Confeder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828800"/>
            <a:ext cx="7543800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Colonies during Ratification</a:t>
            </a:r>
            <a:endParaRPr lang="en-US" dirty="0"/>
          </a:p>
        </p:txBody>
      </p:sp>
      <p:pic>
        <p:nvPicPr>
          <p:cNvPr id="4" name="Content Placeholder 3" descr="Ratification_of_the_Constituti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19400"/>
            <a:ext cx="7086600" cy="3626643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McGraw book </a:t>
            </a:r>
          </a:p>
          <a:p>
            <a:r>
              <a:rPr lang="en-US" dirty="0" smtClean="0"/>
              <a:t>Ch. 5 Lesson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Governments</a:t>
            </a:r>
            <a:endParaRPr lang="en-US" dirty="0"/>
          </a:p>
        </p:txBody>
      </p:sp>
      <p:pic>
        <p:nvPicPr>
          <p:cNvPr id="4" name="Content Placeholder 3" descr="Comparing_Governmen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609725"/>
            <a:ext cx="7086600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Steps to Amend the Constitution</a:t>
            </a:r>
            <a:endParaRPr lang="en-US" dirty="0"/>
          </a:p>
        </p:txBody>
      </p:sp>
      <p:pic>
        <p:nvPicPr>
          <p:cNvPr id="4" name="Content Placeholder 3" descr="Amending_the_Constitu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09725"/>
            <a:ext cx="7315200" cy="484663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 and Balances</a:t>
            </a:r>
            <a:endParaRPr lang="en-US" dirty="0"/>
          </a:p>
        </p:txBody>
      </p:sp>
      <p:pic>
        <p:nvPicPr>
          <p:cNvPr id="4" name="Content Placeholder 3" descr="A_System_of_Checks_and_Balanc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609725"/>
            <a:ext cx="7010400" cy="484663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Powers</a:t>
            </a:r>
            <a:endParaRPr lang="en-US" dirty="0"/>
          </a:p>
        </p:txBody>
      </p:sp>
      <p:pic>
        <p:nvPicPr>
          <p:cNvPr id="4" name="Content Placeholder 3" descr="Federal_and_State_Pow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09725"/>
            <a:ext cx="7086600" cy="484663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</TotalTime>
  <Words>32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Graphs and Charts</vt:lpstr>
      <vt:lpstr>Articles of Confederation  Weaknesses</vt:lpstr>
      <vt:lpstr>Colonies during Ratification</vt:lpstr>
      <vt:lpstr>Comparing Governments</vt:lpstr>
      <vt:lpstr>Steps to Amend the Constitution</vt:lpstr>
      <vt:lpstr>Checks and Balances</vt:lpstr>
      <vt:lpstr>Concurrent Powers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 and Charts</dc:title>
  <dc:creator>Andrew</dc:creator>
  <cp:lastModifiedBy>Information Services</cp:lastModifiedBy>
  <cp:revision>9</cp:revision>
  <dcterms:created xsi:type="dcterms:W3CDTF">2012-10-22T02:41:44Z</dcterms:created>
  <dcterms:modified xsi:type="dcterms:W3CDTF">2012-10-22T13:25:04Z</dcterms:modified>
</cp:coreProperties>
</file>