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5: The Constitution</a:t>
            </a:r>
          </a:p>
          <a:p>
            <a:r>
              <a:rPr lang="en-US" dirty="0" smtClean="0"/>
              <a:t>Civics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2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Imagine that the fifty states of the United States became fifty independent countries. </a:t>
            </a:r>
            <a:endParaRPr lang="en-US" sz="4800" dirty="0" smtClean="0"/>
          </a:p>
          <a:p>
            <a:r>
              <a:rPr lang="en-US" sz="4800" dirty="0" smtClean="0"/>
              <a:t>How </a:t>
            </a:r>
            <a:r>
              <a:rPr lang="en-US" sz="4800" dirty="0"/>
              <a:t>would the United States be different?</a:t>
            </a:r>
          </a:p>
        </p:txBody>
      </p:sp>
    </p:spTree>
    <p:extLst>
      <p:ext uri="{BB962C8B-B14F-4D97-AF65-F5344CB8AC3E}">
        <p14:creationId xmlns:p14="http://schemas.microsoft.com/office/powerpoint/2010/main" val="14194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</a:t>
            </a:r>
            <a:r>
              <a:rPr lang="en-US" smtClean="0"/>
              <a:t>#2 &amp;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4480" y="2011680"/>
            <a:ext cx="11744960" cy="420624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#2: Name 3 things that </a:t>
            </a:r>
            <a:r>
              <a:rPr lang="en-US" sz="6000" dirty="0"/>
              <a:t>you know about the U.S. </a:t>
            </a:r>
            <a:r>
              <a:rPr lang="en-US" sz="6000" dirty="0" smtClean="0"/>
              <a:t>Constitution</a:t>
            </a:r>
            <a:r>
              <a:rPr lang="en-US" sz="6000" dirty="0"/>
              <a:t>.</a:t>
            </a:r>
            <a:endParaRPr lang="en-US" sz="6000" dirty="0" smtClean="0"/>
          </a:p>
          <a:p>
            <a:r>
              <a:rPr lang="en-US" sz="6000" dirty="0" smtClean="0"/>
              <a:t>#3: What </a:t>
            </a:r>
            <a:r>
              <a:rPr lang="en-US" sz="6000" dirty="0"/>
              <a:t>is the purpose of the U.S. Constitution?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68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QOD #4 &amp;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011680"/>
            <a:ext cx="11744960" cy="4206240"/>
          </a:xfrm>
        </p:spPr>
        <p:txBody>
          <a:bodyPr/>
          <a:lstStyle/>
          <a:p>
            <a:pPr lvl="0"/>
            <a:r>
              <a:rPr lang="en-US" sz="5400" dirty="0"/>
              <a:t>QOD #4: What are three reasons why the Articles of Confederation did not work? </a:t>
            </a:r>
            <a:endParaRPr lang="en-US" sz="5400" dirty="0" smtClean="0"/>
          </a:p>
          <a:p>
            <a:pPr lvl="0"/>
            <a:r>
              <a:rPr lang="en-US" sz="5400" smtClean="0"/>
              <a:t>QOD #5: What </a:t>
            </a:r>
            <a:r>
              <a:rPr lang="en-US" sz="5400" dirty="0"/>
              <a:t>are three reasons why the Constitution did?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3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1193</TotalTime>
  <Words>105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Question of the day</vt:lpstr>
      <vt:lpstr>Qod #1</vt:lpstr>
      <vt:lpstr>QOD #2 &amp; 3</vt:lpstr>
      <vt:lpstr>QOD #4 &amp; #5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of the day</dc:title>
  <dc:creator>andrewrappaport@knights.ucf.edu</dc:creator>
  <cp:lastModifiedBy>andrewrappaport@knights.ucf.edu</cp:lastModifiedBy>
  <cp:revision>12</cp:revision>
  <dcterms:created xsi:type="dcterms:W3CDTF">2014-10-12T13:20:18Z</dcterms:created>
  <dcterms:modified xsi:type="dcterms:W3CDTF">2014-10-27T01:45:50Z</dcterms:modified>
</cp:coreProperties>
</file>