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6: The Bill of Rights</a:t>
            </a:r>
          </a:p>
          <a:p>
            <a:r>
              <a:rPr lang="en-US" dirty="0" smtClean="0"/>
              <a:t>Civics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Qod #1: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2" y="2011680"/>
            <a:ext cx="11461898" cy="4206240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We Defeated the Zombies. . . Now What?  </a:t>
            </a:r>
          </a:p>
        </p:txBody>
      </p:sp>
    </p:spTree>
    <p:extLst>
      <p:ext uri="{BB962C8B-B14F-4D97-AF65-F5344CB8AC3E}">
        <p14:creationId xmlns:p14="http://schemas.microsoft.com/office/powerpoint/2010/main" val="8679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Qod #1: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2" y="2011680"/>
            <a:ext cx="11461898" cy="4206240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smtClean="0"/>
              <a:t>The </a:t>
            </a:r>
            <a:r>
              <a:rPr lang="en-US" sz="3600" dirty="0" smtClean="0"/>
              <a:t>year is 2056.  After a huge battle with the zombie apocalypse that nearly destroyed the world, people are afraid about what rights they’ll have under a new government.  Leaders have decided to create the Pamphlet of Protections to define what rights people will have. Write down five you think should be included: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69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977" y="2011679"/>
            <a:ext cx="5252483" cy="4644301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The people shall have the right to own weapons</a:t>
            </a:r>
          </a:p>
          <a:p>
            <a:r>
              <a:rPr lang="en-US" sz="2600" dirty="0" smtClean="0"/>
              <a:t>Everyone must be friends with everyone else</a:t>
            </a:r>
          </a:p>
          <a:p>
            <a:r>
              <a:rPr lang="en-US" sz="2600" dirty="0" smtClean="0"/>
              <a:t>People are free to express their opinions on any subject</a:t>
            </a:r>
          </a:p>
          <a:p>
            <a:r>
              <a:rPr lang="en-US" sz="2600" dirty="0" smtClean="0"/>
              <a:t>A person accused of a crime has the right to a fair trial</a:t>
            </a:r>
          </a:p>
          <a:p>
            <a:r>
              <a:rPr lang="en-US" sz="2600" dirty="0" smtClean="0"/>
              <a:t>Criminals shall not be punished in a way that is mean or weird </a:t>
            </a:r>
          </a:p>
          <a:p>
            <a:r>
              <a:rPr lang="en-US" sz="2600" dirty="0" smtClean="0"/>
              <a:t>The people shall have the right to clean streets and parks</a:t>
            </a:r>
          </a:p>
          <a:p>
            <a:r>
              <a:rPr lang="en-US" sz="2600" dirty="0" smtClean="0"/>
              <a:t>Laws can’t stop adult citizens from voting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5378" y="2011680"/>
            <a:ext cx="6124352" cy="4644300"/>
          </a:xfrm>
        </p:spPr>
        <p:txBody>
          <a:bodyPr>
            <a:noAutofit/>
          </a:bodyPr>
          <a:lstStyle/>
          <a:p>
            <a:r>
              <a:rPr lang="en-US" sz="2000" dirty="0"/>
              <a:t>The people shall have the right to a free education</a:t>
            </a:r>
          </a:p>
          <a:p>
            <a:r>
              <a:rPr lang="en-US" sz="2000" dirty="0"/>
              <a:t>All people shall be protected equally by the laws</a:t>
            </a:r>
          </a:p>
          <a:p>
            <a:r>
              <a:rPr lang="en-US" sz="2000" dirty="0"/>
              <a:t>The people shall never be enslaved</a:t>
            </a:r>
          </a:p>
          <a:p>
            <a:r>
              <a:rPr lang="en-US" sz="2000" dirty="0" smtClean="0"/>
              <a:t>No person shall be searched without a good reason</a:t>
            </a:r>
          </a:p>
          <a:p>
            <a:r>
              <a:rPr lang="en-US" sz="2000" dirty="0" smtClean="0"/>
              <a:t>The people shall be free to drive as soon as they can operate a car</a:t>
            </a:r>
          </a:p>
          <a:p>
            <a:r>
              <a:rPr lang="en-US" sz="2000" dirty="0" smtClean="0"/>
              <a:t>No person shall be required to fight in a war</a:t>
            </a:r>
          </a:p>
          <a:p>
            <a:r>
              <a:rPr lang="en-US" sz="2000" dirty="0" smtClean="0"/>
              <a:t>No person will be put on trial twice for the same crime</a:t>
            </a:r>
          </a:p>
          <a:p>
            <a:r>
              <a:rPr lang="en-US" sz="2000" dirty="0" smtClean="0"/>
              <a:t>A person may follow any religion or no religion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05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Qod</a:t>
            </a:r>
            <a:r>
              <a:rPr lang="en-US" dirty="0" smtClean="0"/>
              <a:t> #2: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Why did the Anti-Federalists insist on a Bill of Rights?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6711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Qod</a:t>
            </a:r>
            <a:r>
              <a:rPr lang="en-US" dirty="0" smtClean="0"/>
              <a:t> #3: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was the significance of the Civil War Amendments?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9259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Qod</a:t>
            </a:r>
            <a:r>
              <a:rPr lang="en-US" dirty="0" smtClean="0"/>
              <a:t> #4: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Which amendment means the most to you or that you think is the most important and why?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3369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422</TotalTime>
  <Words>294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Question of the Day</vt:lpstr>
      <vt:lpstr>Qod #1: </vt:lpstr>
      <vt:lpstr>Qod #1: </vt:lpstr>
      <vt:lpstr>Examples of rights?</vt:lpstr>
      <vt:lpstr>Qod #2: </vt:lpstr>
      <vt:lpstr>Qod #3: </vt:lpstr>
      <vt:lpstr>Qod #4: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of the Day</dc:title>
  <dc:creator>andrewrappaport@knights.ucf.edu</dc:creator>
  <cp:lastModifiedBy>Andrew Rappaport</cp:lastModifiedBy>
  <cp:revision>6</cp:revision>
  <dcterms:created xsi:type="dcterms:W3CDTF">2014-11-02T23:40:54Z</dcterms:created>
  <dcterms:modified xsi:type="dcterms:W3CDTF">2014-11-10T15:08:51Z</dcterms:modified>
</cp:coreProperties>
</file>