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9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DE9726E-6694-4B59-B2C2-463AB132DF8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475E5D-D184-4DD6-9D13-9796A73433E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07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726E-6694-4B59-B2C2-463AB132DF8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5E5D-D184-4DD6-9D13-9796A734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3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726E-6694-4B59-B2C2-463AB132DF8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5E5D-D184-4DD6-9D13-9796A734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06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726E-6694-4B59-B2C2-463AB132DF8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5E5D-D184-4DD6-9D13-9796A73433E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3717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726E-6694-4B59-B2C2-463AB132DF8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5E5D-D184-4DD6-9D13-9796A734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10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726E-6694-4B59-B2C2-463AB132DF8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5E5D-D184-4DD6-9D13-9796A734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9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726E-6694-4B59-B2C2-463AB132DF8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5E5D-D184-4DD6-9D13-9796A734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16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726E-6694-4B59-B2C2-463AB132DF8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5E5D-D184-4DD6-9D13-9796A734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23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726E-6694-4B59-B2C2-463AB132DF8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5E5D-D184-4DD6-9D13-9796A734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21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726E-6694-4B59-B2C2-463AB132DF8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5E5D-D184-4DD6-9D13-9796A734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8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726E-6694-4B59-B2C2-463AB132DF8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5E5D-D184-4DD6-9D13-9796A734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3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726E-6694-4B59-B2C2-463AB132DF8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5E5D-D184-4DD6-9D13-9796A734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2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726E-6694-4B59-B2C2-463AB132DF8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5E5D-D184-4DD6-9D13-9796A734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3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726E-6694-4B59-B2C2-463AB132DF8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5E5D-D184-4DD6-9D13-9796A734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9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726E-6694-4B59-B2C2-463AB132DF8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5E5D-D184-4DD6-9D13-9796A734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7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726E-6694-4B59-B2C2-463AB132DF8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5E5D-D184-4DD6-9D13-9796A734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0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726E-6694-4B59-B2C2-463AB132DF8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5E5D-D184-4DD6-9D13-9796A734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9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DE9726E-6694-4B59-B2C2-463AB132DF8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8475E5D-D184-4DD6-9D13-9796A734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6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Greenwood lakes first day procedures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Rappaport – 7</a:t>
            </a:r>
            <a:r>
              <a:rPr lang="en-US" baseline="30000" dirty="0" smtClean="0"/>
              <a:t>th</a:t>
            </a:r>
            <a:r>
              <a:rPr lang="en-US" dirty="0" smtClean="0"/>
              <a:t> grade civics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09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66" y="196403"/>
            <a:ext cx="10396882" cy="1158140"/>
          </a:xfrm>
        </p:spPr>
        <p:txBody>
          <a:bodyPr/>
          <a:lstStyle/>
          <a:p>
            <a:r>
              <a:rPr lang="en-US" dirty="0" smtClean="0"/>
              <a:t>Not permitted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66" y="1640296"/>
            <a:ext cx="3068438" cy="3601405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12901" y="1094704"/>
            <a:ext cx="8190965" cy="4378817"/>
          </a:xfrm>
        </p:spPr>
        <p:txBody>
          <a:bodyPr>
            <a:noAutofit/>
          </a:bodyPr>
          <a:lstStyle/>
          <a:p>
            <a:r>
              <a:rPr lang="en-US" sz="3200" dirty="0" smtClean="0"/>
              <a:t>Do not wear: </a:t>
            </a:r>
          </a:p>
          <a:p>
            <a:pPr lvl="1"/>
            <a:r>
              <a:rPr lang="en-US" sz="2400" dirty="0" smtClean="0"/>
              <a:t>Backless tops, halter tops, tube tops, tank tops, spaghetti straps, one shoulder tops, off the shoulder tops, muscle shirts, midriff shirts, and yoga pants</a:t>
            </a:r>
          </a:p>
          <a:p>
            <a:pPr lvl="1"/>
            <a:r>
              <a:rPr lang="en-US" sz="2400" dirty="0" smtClean="0"/>
              <a:t>Pajamas, sleep pants, and blankets</a:t>
            </a:r>
          </a:p>
          <a:p>
            <a:pPr lvl="1"/>
            <a:r>
              <a:rPr lang="en-US" sz="2400" dirty="0" smtClean="0"/>
              <a:t>Caps, hats, scarves, bandanas, hose hats, and sunglasses</a:t>
            </a:r>
          </a:p>
          <a:p>
            <a:pPr lvl="1"/>
            <a:r>
              <a:rPr lang="en-US" sz="2400" dirty="0" smtClean="0"/>
              <a:t>Chains and wallet chains</a:t>
            </a:r>
          </a:p>
          <a:p>
            <a:pPr lvl="1"/>
            <a:r>
              <a:rPr lang="en-US" sz="2400" dirty="0" smtClean="0"/>
              <a:t>Cleats, slippers, and wheelie shoes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1535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678" y="132009"/>
            <a:ext cx="10396882" cy="1158140"/>
          </a:xfrm>
        </p:spPr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3678" y="1171977"/>
            <a:ext cx="7840012" cy="4340181"/>
          </a:xfrm>
        </p:spPr>
        <p:txBody>
          <a:bodyPr>
            <a:normAutofit lnSpcReduction="10000"/>
          </a:bodyPr>
          <a:lstStyle/>
          <a:p>
            <a:r>
              <a:rPr lang="en-US" sz="2400" u="sng" dirty="0" smtClean="0"/>
              <a:t>Respect:</a:t>
            </a:r>
            <a:r>
              <a:rPr lang="en-US" sz="2400" dirty="0" smtClean="0"/>
              <a:t> for others, for school property, for property of others, and for opinions of others</a:t>
            </a:r>
          </a:p>
          <a:p>
            <a:r>
              <a:rPr lang="en-US" sz="2400" dirty="0" smtClean="0"/>
              <a:t>Bullying and harassment are </a:t>
            </a:r>
            <a:r>
              <a:rPr lang="en-US" sz="2400" u="sng" dirty="0" smtClean="0"/>
              <a:t>never permitted</a:t>
            </a:r>
            <a:r>
              <a:rPr lang="en-US" sz="2400" dirty="0" smtClean="0"/>
              <a:t> and should be reported immediately </a:t>
            </a:r>
          </a:p>
          <a:p>
            <a:r>
              <a:rPr lang="en-US" sz="2400" u="sng" dirty="0" smtClean="0"/>
              <a:t>Responsibility:</a:t>
            </a:r>
            <a:r>
              <a:rPr lang="en-US" sz="2400" dirty="0" smtClean="0"/>
              <a:t> to attend class on time and be prepared, to report dangerous or hazardous situations, and to report threats of harm</a:t>
            </a:r>
          </a:p>
          <a:p>
            <a:r>
              <a:rPr lang="en-US" sz="2400" u="sng" dirty="0" smtClean="0"/>
              <a:t>Engagement:</a:t>
            </a:r>
            <a:r>
              <a:rPr lang="en-US" sz="2400" dirty="0" smtClean="0"/>
              <a:t> listen courteously, participate in class, submit original work, and join clubs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72" y="1509958"/>
            <a:ext cx="3311525" cy="3311525"/>
          </a:xfrm>
        </p:spPr>
      </p:pic>
    </p:spTree>
    <p:extLst>
      <p:ext uri="{BB962C8B-B14F-4D97-AF65-F5344CB8AC3E}">
        <p14:creationId xmlns:p14="http://schemas.microsoft.com/office/powerpoint/2010/main" val="1819364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7" y="144887"/>
            <a:ext cx="10396882" cy="1158140"/>
          </a:xfrm>
        </p:spPr>
        <p:txBody>
          <a:bodyPr/>
          <a:lstStyle/>
          <a:p>
            <a:r>
              <a:rPr lang="en-US" dirty="0" smtClean="0"/>
              <a:t>Absences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0" y="1689393"/>
            <a:ext cx="3145948" cy="3311525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850782" y="1210614"/>
            <a:ext cx="7675809" cy="4163971"/>
          </a:xfrm>
        </p:spPr>
        <p:txBody>
          <a:bodyPr>
            <a:noAutofit/>
          </a:bodyPr>
          <a:lstStyle/>
          <a:p>
            <a:r>
              <a:rPr lang="en-US" sz="2800" dirty="0" smtClean="0"/>
              <a:t>Parents must send a signed note or doctor’s note to identify illness and to receive an excused absence.  Students must take notes to Mrs. </a:t>
            </a:r>
            <a:r>
              <a:rPr lang="en-US" sz="2800" dirty="0" err="1" smtClean="0"/>
              <a:t>Gordillo</a:t>
            </a:r>
            <a:r>
              <a:rPr lang="en-US" sz="2800" dirty="0" smtClean="0"/>
              <a:t> in the front office.  </a:t>
            </a:r>
            <a:endParaRPr lang="en-US" sz="2800" dirty="0"/>
          </a:p>
          <a:p>
            <a:r>
              <a:rPr lang="en-US" sz="2800" dirty="0" smtClean="0"/>
              <a:t>It is the </a:t>
            </a:r>
            <a:r>
              <a:rPr lang="en-US" sz="2800" u="sng" dirty="0" smtClean="0"/>
              <a:t>Students responsibility</a:t>
            </a:r>
            <a:r>
              <a:rPr lang="en-US" sz="2800" dirty="0" smtClean="0"/>
              <a:t> to obtain and complete all missed coursework and assignments.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2983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49" y="205354"/>
            <a:ext cx="10396882" cy="6470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Block schedule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4" y="1022888"/>
            <a:ext cx="11065789" cy="4352387"/>
          </a:xfrm>
        </p:spPr>
      </p:pic>
    </p:spTree>
    <p:extLst>
      <p:ext uri="{BB962C8B-B14F-4D97-AF65-F5344CB8AC3E}">
        <p14:creationId xmlns:p14="http://schemas.microsoft.com/office/powerpoint/2010/main" val="2047469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798" y="144887"/>
            <a:ext cx="10396882" cy="1158140"/>
          </a:xfrm>
        </p:spPr>
        <p:txBody>
          <a:bodyPr/>
          <a:lstStyle/>
          <a:p>
            <a:r>
              <a:rPr lang="en-US" dirty="0" smtClean="0"/>
              <a:t>Dismissal procedures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98" y="1766667"/>
            <a:ext cx="3690371" cy="3208507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108361" y="1303027"/>
            <a:ext cx="7461545" cy="4071558"/>
          </a:xfrm>
        </p:spPr>
        <p:txBody>
          <a:bodyPr>
            <a:normAutofit/>
          </a:bodyPr>
          <a:lstStyle/>
          <a:p>
            <a:r>
              <a:rPr lang="en-US" dirty="0" smtClean="0"/>
              <a:t>Students must be off campus by 4:30pm unless involved in help sessions with a teacher, clubs/sports, or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Bus riders will go directly to the buses</a:t>
            </a:r>
          </a:p>
          <a:p>
            <a:pPr lvl="1"/>
            <a:r>
              <a:rPr lang="en-US" dirty="0" smtClean="0"/>
              <a:t>Mr. harms will answer questions </a:t>
            </a:r>
            <a:endParaRPr lang="en-US" dirty="0"/>
          </a:p>
          <a:p>
            <a:r>
              <a:rPr lang="en-US" dirty="0" smtClean="0"/>
              <a:t>Car riders will go to the front of the school and wait on the sidewalk for their ride</a:t>
            </a:r>
          </a:p>
          <a:p>
            <a:r>
              <a:rPr lang="en-US" dirty="0" smtClean="0"/>
              <a:t>Walkers and bike riders are to exit from the front and not go to the bus ramp. </a:t>
            </a:r>
            <a:r>
              <a:rPr lang="en-US" dirty="0"/>
              <a:t> </a:t>
            </a:r>
            <a:r>
              <a:rPr lang="en-US" dirty="0" smtClean="0"/>
              <a:t>You must walk the sidewalk to go to the library due to construction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6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check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Does your schedule say:</a:t>
            </a:r>
          </a:p>
          <a:p>
            <a:pPr lvl="1"/>
            <a:r>
              <a:rPr lang="en-US" sz="2400" dirty="0" smtClean="0"/>
              <a:t>Rappaport –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civics </a:t>
            </a:r>
          </a:p>
          <a:p>
            <a:pPr lvl="1"/>
            <a:r>
              <a:rPr lang="en-US" sz="2400" dirty="0" smtClean="0"/>
              <a:t>Room 9-007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33" y="2063396"/>
            <a:ext cx="4791075" cy="2333625"/>
          </a:xfrm>
        </p:spPr>
      </p:pic>
    </p:spTree>
    <p:extLst>
      <p:ext uri="{BB962C8B-B14F-4D97-AF65-F5344CB8AC3E}">
        <p14:creationId xmlns:p14="http://schemas.microsoft.com/office/powerpoint/2010/main" val="127296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Students will be able to . . . Learn and understand the school and classroom rules, school and classroom procedures, classroom learning structure, and both the </a:t>
            </a:r>
            <a:r>
              <a:rPr lang="en-US" sz="3600" dirty="0" err="1" smtClean="0"/>
              <a:t>Mcgraw-hill</a:t>
            </a:r>
            <a:r>
              <a:rPr lang="en-US" sz="3600" dirty="0" smtClean="0"/>
              <a:t> website and my student website.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647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03" y="260497"/>
            <a:ext cx="10396882" cy="7176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 drill procedures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03" y="978195"/>
            <a:ext cx="8014587" cy="450820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90" y="1695893"/>
            <a:ext cx="3311525" cy="3311525"/>
          </a:xfrm>
        </p:spPr>
      </p:pic>
    </p:spTree>
    <p:extLst>
      <p:ext uri="{BB962C8B-B14F-4D97-AF65-F5344CB8AC3E}">
        <p14:creationId xmlns:p14="http://schemas.microsoft.com/office/powerpoint/2010/main" val="355469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9" y="170645"/>
            <a:ext cx="10396882" cy="885423"/>
          </a:xfrm>
        </p:spPr>
        <p:txBody>
          <a:bodyPr/>
          <a:lstStyle/>
          <a:p>
            <a:r>
              <a:rPr lang="en-US" dirty="0" smtClean="0"/>
              <a:t>Restroom procedures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19" y="1921729"/>
            <a:ext cx="2743200" cy="27432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90175" y="1210615"/>
            <a:ext cx="8062173" cy="4289102"/>
          </a:xfrm>
        </p:spPr>
        <p:txBody>
          <a:bodyPr>
            <a:normAutofit/>
          </a:bodyPr>
          <a:lstStyle/>
          <a:p>
            <a:r>
              <a:rPr lang="en-US" dirty="0" smtClean="0"/>
              <a:t>Students are </a:t>
            </a:r>
            <a:r>
              <a:rPr lang="en-US" u="sng" dirty="0" smtClean="0"/>
              <a:t>not</a:t>
            </a:r>
            <a:r>
              <a:rPr lang="en-US" dirty="0" smtClean="0"/>
              <a:t> permitted to leave the classroom during the:</a:t>
            </a:r>
          </a:p>
          <a:p>
            <a:pPr lvl="1"/>
            <a:r>
              <a:rPr lang="en-US" dirty="0"/>
              <a:t>First ten minutes of class</a:t>
            </a:r>
          </a:p>
          <a:p>
            <a:pPr lvl="1"/>
            <a:r>
              <a:rPr lang="en-US" dirty="0"/>
              <a:t>Last ten minutes of </a:t>
            </a:r>
            <a:r>
              <a:rPr lang="en-US" dirty="0" smtClean="0"/>
              <a:t>class</a:t>
            </a:r>
          </a:p>
          <a:p>
            <a:r>
              <a:rPr lang="en-US" dirty="0" smtClean="0"/>
              <a:t>No planner – no pass!!! </a:t>
            </a:r>
          </a:p>
          <a:p>
            <a:pPr lvl="1"/>
            <a:r>
              <a:rPr lang="en-US" dirty="0" smtClean="0"/>
              <a:t>Fill out your planner before you ask me to sign it</a:t>
            </a:r>
          </a:p>
          <a:p>
            <a:r>
              <a:rPr lang="en-US" dirty="0" smtClean="0"/>
              <a:t>Sign out In the appropriate binder – by class period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Date</a:t>
            </a:r>
          </a:p>
          <a:p>
            <a:pPr lvl="1"/>
            <a:r>
              <a:rPr lang="en-US" dirty="0" smtClean="0"/>
              <a:t>what time you left</a:t>
            </a:r>
          </a:p>
          <a:p>
            <a:pPr lvl="1"/>
            <a:r>
              <a:rPr lang="en-US" dirty="0" smtClean="0"/>
              <a:t>what time you returned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83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071" y="363829"/>
            <a:ext cx="10396882" cy="898301"/>
          </a:xfrm>
        </p:spPr>
        <p:txBody>
          <a:bodyPr/>
          <a:lstStyle/>
          <a:p>
            <a:r>
              <a:rPr lang="en-US" dirty="0" smtClean="0"/>
              <a:t>Tardy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4699" y="1712890"/>
            <a:ext cx="8087932" cy="3940936"/>
          </a:xfrm>
        </p:spPr>
        <p:txBody>
          <a:bodyPr>
            <a:noAutofit/>
          </a:bodyPr>
          <a:lstStyle/>
          <a:p>
            <a:r>
              <a:rPr lang="en-US" sz="2400" dirty="0" smtClean="0"/>
              <a:t>If you are not in the door when the bell rings, you are tardy.</a:t>
            </a:r>
          </a:p>
          <a:p>
            <a:r>
              <a:rPr lang="en-US" sz="2400" dirty="0" smtClean="0"/>
              <a:t>If you are locked out, please report to the Success suite in room 6-003 to obtain an entry pass.  If you fail to return with a pass, you will be marked absent. </a:t>
            </a:r>
          </a:p>
          <a:p>
            <a:r>
              <a:rPr lang="en-US" sz="2400" dirty="0" smtClean="0"/>
              <a:t>if you miss an assignment or pop-quiz, you will have to make it up on your own time or it will be marked as a zero. 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482" y="1561474"/>
            <a:ext cx="2674586" cy="3311525"/>
          </a:xfrm>
        </p:spPr>
      </p:pic>
    </p:spTree>
    <p:extLst>
      <p:ext uri="{BB962C8B-B14F-4D97-AF65-F5344CB8AC3E}">
        <p14:creationId xmlns:p14="http://schemas.microsoft.com/office/powerpoint/2010/main" val="231217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012" y="235039"/>
            <a:ext cx="10396882" cy="1158140"/>
          </a:xfrm>
        </p:spPr>
        <p:txBody>
          <a:bodyPr/>
          <a:lstStyle/>
          <a:p>
            <a:r>
              <a:rPr lang="en-US" dirty="0" smtClean="0"/>
              <a:t>When do you go to Lunch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8" y="2094546"/>
            <a:ext cx="2451696" cy="2451696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284114" y="1393179"/>
            <a:ext cx="8281114" cy="4144735"/>
          </a:xfrm>
        </p:spPr>
        <p:txBody>
          <a:bodyPr>
            <a:noAutofit/>
          </a:bodyPr>
          <a:lstStyle/>
          <a:p>
            <a:r>
              <a:rPr lang="en-US" dirty="0" smtClean="0"/>
              <a:t>Monday, Thursday, &amp; Friday</a:t>
            </a:r>
          </a:p>
          <a:p>
            <a:pPr lvl="1"/>
            <a:r>
              <a:rPr lang="en-US" dirty="0" smtClean="0"/>
              <a:t>Based on your 4</a:t>
            </a:r>
            <a:r>
              <a:rPr lang="en-US" baseline="30000" dirty="0" smtClean="0"/>
              <a:t>th</a:t>
            </a:r>
            <a:r>
              <a:rPr lang="en-US" dirty="0" smtClean="0"/>
              <a:t> period class</a:t>
            </a:r>
            <a:endParaRPr lang="en-US" dirty="0"/>
          </a:p>
          <a:p>
            <a:r>
              <a:rPr lang="en-US" dirty="0" smtClean="0"/>
              <a:t>Tuesday</a:t>
            </a:r>
          </a:p>
          <a:p>
            <a:pPr lvl="1"/>
            <a:r>
              <a:rPr lang="en-US" dirty="0" smtClean="0"/>
              <a:t>Based on your 5</a:t>
            </a:r>
            <a:r>
              <a:rPr lang="en-US" baseline="30000" dirty="0" smtClean="0"/>
              <a:t>th</a:t>
            </a:r>
            <a:r>
              <a:rPr lang="en-US" dirty="0" smtClean="0"/>
              <a:t> period class</a:t>
            </a:r>
            <a:endParaRPr lang="en-US" dirty="0"/>
          </a:p>
          <a:p>
            <a:r>
              <a:rPr lang="en-US" dirty="0" smtClean="0"/>
              <a:t>Wednesday</a:t>
            </a:r>
          </a:p>
          <a:p>
            <a:pPr lvl="1"/>
            <a:r>
              <a:rPr lang="en-US" dirty="0" smtClean="0"/>
              <a:t>based on your 4</a:t>
            </a:r>
            <a:r>
              <a:rPr lang="en-US" baseline="30000" dirty="0" smtClean="0"/>
              <a:t>th</a:t>
            </a:r>
            <a:r>
              <a:rPr lang="en-US" dirty="0" smtClean="0"/>
              <a:t> period class</a:t>
            </a:r>
          </a:p>
          <a:p>
            <a:pPr lvl="1"/>
            <a:endParaRPr lang="en-US" dirty="0"/>
          </a:p>
          <a:p>
            <a:r>
              <a:rPr lang="en-US" dirty="0" smtClean="0"/>
              <a:t>My class is “B” lunch</a:t>
            </a:r>
          </a:p>
          <a:p>
            <a:r>
              <a:rPr lang="en-US" dirty="0" smtClean="0"/>
              <a:t>Ask your teacher in those periods if you go to “A” lunch or “b” lunch</a:t>
            </a:r>
          </a:p>
        </p:txBody>
      </p:sp>
    </p:spTree>
    <p:extLst>
      <p:ext uri="{BB962C8B-B14F-4D97-AF65-F5344CB8AC3E}">
        <p14:creationId xmlns:p14="http://schemas.microsoft.com/office/powerpoint/2010/main" val="708216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587" y="133309"/>
            <a:ext cx="10396882" cy="1158140"/>
          </a:xfrm>
        </p:spPr>
        <p:txBody>
          <a:bodyPr/>
          <a:lstStyle/>
          <a:p>
            <a:r>
              <a:rPr lang="en-US" dirty="0" smtClean="0"/>
              <a:t>Lunch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72755" y="1291449"/>
            <a:ext cx="7366715" cy="4297982"/>
          </a:xfrm>
        </p:spPr>
        <p:txBody>
          <a:bodyPr>
            <a:noAutofit/>
          </a:bodyPr>
          <a:lstStyle/>
          <a:p>
            <a:r>
              <a:rPr lang="en-US" sz="1600" dirty="0" smtClean="0"/>
              <a:t>Walk, not run</a:t>
            </a:r>
          </a:p>
          <a:p>
            <a:r>
              <a:rPr lang="en-US" sz="1600" dirty="0" smtClean="0"/>
              <a:t>Enter through door closest to learning center</a:t>
            </a:r>
          </a:p>
          <a:p>
            <a:r>
              <a:rPr lang="en-US" sz="1600" dirty="0" smtClean="0"/>
              <a:t>Select a line and remain quietly in place </a:t>
            </a:r>
          </a:p>
          <a:p>
            <a:r>
              <a:rPr lang="en-US" sz="1600" dirty="0" smtClean="0"/>
              <a:t>Enter kitchen in a single line</a:t>
            </a:r>
          </a:p>
          <a:p>
            <a:r>
              <a:rPr lang="en-US" sz="1600" dirty="0" smtClean="0"/>
              <a:t>Select your meal – entire meal must be selected at this time</a:t>
            </a:r>
          </a:p>
          <a:p>
            <a:r>
              <a:rPr lang="en-US" sz="1600" dirty="0" smtClean="0"/>
              <a:t>Need permission to re-enter line</a:t>
            </a:r>
          </a:p>
          <a:p>
            <a:r>
              <a:rPr lang="en-US" sz="1600" dirty="0" smtClean="0"/>
              <a:t>Tell cashier your number – same as last year</a:t>
            </a:r>
          </a:p>
          <a:p>
            <a:r>
              <a:rPr lang="en-US" sz="1600" dirty="0" smtClean="0"/>
              <a:t>New students will receive help from cashier</a:t>
            </a:r>
          </a:p>
          <a:p>
            <a:r>
              <a:rPr lang="en-US" sz="1600" dirty="0" smtClean="0"/>
              <a:t>Proceed to seat and remain there until dismissed</a:t>
            </a:r>
          </a:p>
          <a:p>
            <a:r>
              <a:rPr lang="en-US" sz="1600" dirty="0" smtClean="0"/>
              <a:t>Throw trash away as you leave.  No food or drink may go with you</a:t>
            </a:r>
            <a:endParaRPr lang="en-US" sz="1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87" y="2058895"/>
            <a:ext cx="3381375" cy="2505075"/>
          </a:xfrm>
        </p:spPr>
      </p:pic>
    </p:spTree>
    <p:extLst>
      <p:ext uri="{BB962C8B-B14F-4D97-AF65-F5344CB8AC3E}">
        <p14:creationId xmlns:p14="http://schemas.microsoft.com/office/powerpoint/2010/main" val="61208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212" y="254327"/>
            <a:ext cx="10396882" cy="1158140"/>
          </a:xfrm>
        </p:spPr>
        <p:txBody>
          <a:bodyPr/>
          <a:lstStyle/>
          <a:p>
            <a:r>
              <a:rPr lang="en-US" dirty="0" smtClean="0"/>
              <a:t>Dress code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38211" y="1412467"/>
            <a:ext cx="7386081" cy="40868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Shorts and skirt lengths must be closer to knee than thigh</a:t>
            </a:r>
          </a:p>
          <a:p>
            <a:r>
              <a:rPr lang="en-US" sz="3200" dirty="0" smtClean="0"/>
              <a:t>Pants and shorts must sit at the waist and underwear must not be seen</a:t>
            </a:r>
          </a:p>
          <a:p>
            <a:r>
              <a:rPr lang="en-US" sz="3200" dirty="0" smtClean="0"/>
              <a:t>Shirts must have sleeves and/or a collar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10" y="1604158"/>
            <a:ext cx="3265574" cy="3586028"/>
          </a:xfrm>
        </p:spPr>
      </p:pic>
    </p:spTree>
    <p:extLst>
      <p:ext uri="{BB962C8B-B14F-4D97-AF65-F5344CB8AC3E}">
        <p14:creationId xmlns:p14="http://schemas.microsoft.com/office/powerpoint/2010/main" val="3042719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179</TotalTime>
  <Words>661</Words>
  <Application>Microsoft Office PowerPoint</Application>
  <PresentationFormat>Widescreen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Impact</vt:lpstr>
      <vt:lpstr>Main Event</vt:lpstr>
      <vt:lpstr>Greenwood lakes first day procedures</vt:lpstr>
      <vt:lpstr>Schedule check</vt:lpstr>
      <vt:lpstr>Learning Goal</vt:lpstr>
      <vt:lpstr>Fire drill procedures</vt:lpstr>
      <vt:lpstr>Restroom procedures</vt:lpstr>
      <vt:lpstr>Tardy policy</vt:lpstr>
      <vt:lpstr>When do you go to Lunch</vt:lpstr>
      <vt:lpstr>Lunch procedures</vt:lpstr>
      <vt:lpstr>Dress code</vt:lpstr>
      <vt:lpstr>Not permitted</vt:lpstr>
      <vt:lpstr>expectations</vt:lpstr>
      <vt:lpstr>Absences </vt:lpstr>
      <vt:lpstr>Block schedule</vt:lpstr>
      <vt:lpstr>Dismissal procedures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andrewrappaport@knights.ucf.edu</dc:creator>
  <cp:lastModifiedBy>Andrew Rappaport</cp:lastModifiedBy>
  <cp:revision>16</cp:revision>
  <dcterms:created xsi:type="dcterms:W3CDTF">2014-08-10T00:18:50Z</dcterms:created>
  <dcterms:modified xsi:type="dcterms:W3CDTF">2014-08-12T14:25:02Z</dcterms:modified>
</cp:coreProperties>
</file>