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7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9" r:id="rId24"/>
    <p:sldId id="280"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C4991-F59B-446A-BF1E-E8491494F6FC}" type="doc">
      <dgm:prSet loTypeId="urn:microsoft.com/office/officeart/2005/8/layout/radial5" loCatId="cycle" qsTypeId="urn:microsoft.com/office/officeart/2005/8/quickstyle/simple2" qsCatId="simple" csTypeId="urn:microsoft.com/office/officeart/2005/8/colors/accent1_2" csCatId="accent1" phldr="1"/>
      <dgm:spPr/>
      <dgm:t>
        <a:bodyPr/>
        <a:lstStyle/>
        <a:p>
          <a:endParaRPr lang="en-US"/>
        </a:p>
      </dgm:t>
    </dgm:pt>
    <dgm:pt modelId="{E918EA9E-B898-4B5D-8276-88345BFE1009}">
      <dgm:prSet phldrT="[Text]"/>
      <dgm:spPr/>
      <dgm:t>
        <a:bodyPr/>
        <a:lstStyle/>
        <a:p>
          <a:r>
            <a:rPr lang="en-US" dirty="0" smtClean="0"/>
            <a:t>Political Party Roles</a:t>
          </a:r>
          <a:endParaRPr lang="en-US" dirty="0"/>
        </a:p>
      </dgm:t>
    </dgm:pt>
    <dgm:pt modelId="{04AAA71C-90E4-430F-B760-CC31763716A1}" type="parTrans" cxnId="{3059C98A-EF83-46D8-8461-C4E7C2D1FA39}">
      <dgm:prSet/>
      <dgm:spPr/>
      <dgm:t>
        <a:bodyPr/>
        <a:lstStyle/>
        <a:p>
          <a:endParaRPr lang="en-US"/>
        </a:p>
      </dgm:t>
    </dgm:pt>
    <dgm:pt modelId="{DE17E022-CAED-44E9-8F0A-A4A10000A6C4}" type="sibTrans" cxnId="{3059C98A-EF83-46D8-8461-C4E7C2D1FA39}">
      <dgm:prSet/>
      <dgm:spPr/>
      <dgm:t>
        <a:bodyPr/>
        <a:lstStyle/>
        <a:p>
          <a:endParaRPr lang="en-US"/>
        </a:p>
      </dgm:t>
    </dgm:pt>
    <dgm:pt modelId="{46896FCA-1284-41BC-9D7D-3E29F5208DEA}">
      <dgm:prSet phldrT="[Text]"/>
      <dgm:spPr/>
      <dgm:t>
        <a:bodyPr/>
        <a:lstStyle/>
        <a:p>
          <a:endParaRPr lang="en-US" dirty="0"/>
        </a:p>
      </dgm:t>
    </dgm:pt>
    <dgm:pt modelId="{37BD1027-7D96-4C05-B25B-94D0709EF859}" type="parTrans" cxnId="{C0ECAD3A-2BB7-4E35-8938-FAEE5ADC8D76}">
      <dgm:prSet/>
      <dgm:spPr/>
      <dgm:t>
        <a:bodyPr/>
        <a:lstStyle/>
        <a:p>
          <a:endParaRPr lang="en-US"/>
        </a:p>
      </dgm:t>
    </dgm:pt>
    <dgm:pt modelId="{0A4AC923-8392-4556-A8EC-3E2358635F8E}" type="sibTrans" cxnId="{C0ECAD3A-2BB7-4E35-8938-FAEE5ADC8D76}">
      <dgm:prSet/>
      <dgm:spPr/>
      <dgm:t>
        <a:bodyPr/>
        <a:lstStyle/>
        <a:p>
          <a:endParaRPr lang="en-US"/>
        </a:p>
      </dgm:t>
    </dgm:pt>
    <dgm:pt modelId="{06201B54-3A8F-4243-A752-2D57A7A04776}">
      <dgm:prSet phldrT="[Text]"/>
      <dgm:spPr/>
      <dgm:t>
        <a:bodyPr/>
        <a:lstStyle/>
        <a:p>
          <a:endParaRPr lang="en-US" dirty="0"/>
        </a:p>
      </dgm:t>
    </dgm:pt>
    <dgm:pt modelId="{5079A849-6F2F-4FF5-B0B7-5FB9BB7D0685}" type="parTrans" cxnId="{26FEB29B-6118-4A85-9388-7C885EA28315}">
      <dgm:prSet/>
      <dgm:spPr/>
      <dgm:t>
        <a:bodyPr/>
        <a:lstStyle/>
        <a:p>
          <a:endParaRPr lang="en-US"/>
        </a:p>
      </dgm:t>
    </dgm:pt>
    <dgm:pt modelId="{75C0ECE0-1BB0-47A3-9018-F8762833B332}" type="sibTrans" cxnId="{26FEB29B-6118-4A85-9388-7C885EA28315}">
      <dgm:prSet/>
      <dgm:spPr/>
      <dgm:t>
        <a:bodyPr/>
        <a:lstStyle/>
        <a:p>
          <a:endParaRPr lang="en-US"/>
        </a:p>
      </dgm:t>
    </dgm:pt>
    <dgm:pt modelId="{30EF56E7-49D8-4CFC-B58D-D82355E1612A}">
      <dgm:prSet phldrT="[Text]"/>
      <dgm:spPr/>
      <dgm:t>
        <a:bodyPr/>
        <a:lstStyle/>
        <a:p>
          <a:endParaRPr lang="en-US" dirty="0"/>
        </a:p>
      </dgm:t>
    </dgm:pt>
    <dgm:pt modelId="{114CBE97-5CA6-4E12-9947-EDD2454E2FB5}" type="parTrans" cxnId="{AAA2F2FB-1DA0-440D-A3C5-763B7B46B7D6}">
      <dgm:prSet/>
      <dgm:spPr/>
      <dgm:t>
        <a:bodyPr/>
        <a:lstStyle/>
        <a:p>
          <a:endParaRPr lang="en-US"/>
        </a:p>
      </dgm:t>
    </dgm:pt>
    <dgm:pt modelId="{473F86CB-276E-4E2D-A2C3-DED38F9B71F9}" type="sibTrans" cxnId="{AAA2F2FB-1DA0-440D-A3C5-763B7B46B7D6}">
      <dgm:prSet/>
      <dgm:spPr/>
      <dgm:t>
        <a:bodyPr/>
        <a:lstStyle/>
        <a:p>
          <a:endParaRPr lang="en-US"/>
        </a:p>
      </dgm:t>
    </dgm:pt>
    <dgm:pt modelId="{B2A0131A-D15B-476D-B036-493BF6BE6055}">
      <dgm:prSet phldrT="[Text]"/>
      <dgm:spPr/>
      <dgm:t>
        <a:bodyPr/>
        <a:lstStyle/>
        <a:p>
          <a:endParaRPr lang="en-US" dirty="0"/>
        </a:p>
      </dgm:t>
    </dgm:pt>
    <dgm:pt modelId="{D889D453-8664-4759-BA74-832210CBF259}" type="parTrans" cxnId="{B44A2BE3-80C1-4780-B9FE-5BA2F0CD114D}">
      <dgm:prSet/>
      <dgm:spPr/>
      <dgm:t>
        <a:bodyPr/>
        <a:lstStyle/>
        <a:p>
          <a:endParaRPr lang="en-US"/>
        </a:p>
      </dgm:t>
    </dgm:pt>
    <dgm:pt modelId="{98D0749C-090C-46F2-B5B6-C150AC992F9C}" type="sibTrans" cxnId="{B44A2BE3-80C1-4780-B9FE-5BA2F0CD114D}">
      <dgm:prSet/>
      <dgm:spPr/>
      <dgm:t>
        <a:bodyPr/>
        <a:lstStyle/>
        <a:p>
          <a:endParaRPr lang="en-US"/>
        </a:p>
      </dgm:t>
    </dgm:pt>
    <dgm:pt modelId="{6BEC9FEC-0B17-4557-9D62-1368416084FD}">
      <dgm:prSet/>
      <dgm:spPr/>
      <dgm:t>
        <a:bodyPr/>
        <a:lstStyle/>
        <a:p>
          <a:endParaRPr lang="en-US"/>
        </a:p>
      </dgm:t>
    </dgm:pt>
    <dgm:pt modelId="{777E0BF5-2525-4AB3-AE69-43FDFC5FDA68}" type="parTrans" cxnId="{45CF9BC8-06D1-4284-823C-76F3A9D3BCDE}">
      <dgm:prSet/>
      <dgm:spPr/>
      <dgm:t>
        <a:bodyPr/>
        <a:lstStyle/>
        <a:p>
          <a:endParaRPr lang="en-US"/>
        </a:p>
      </dgm:t>
    </dgm:pt>
    <dgm:pt modelId="{9B3BABF5-C98F-4D6C-A624-C8FD87608649}" type="sibTrans" cxnId="{45CF9BC8-06D1-4284-823C-76F3A9D3BCDE}">
      <dgm:prSet/>
      <dgm:spPr/>
      <dgm:t>
        <a:bodyPr/>
        <a:lstStyle/>
        <a:p>
          <a:endParaRPr lang="en-US"/>
        </a:p>
      </dgm:t>
    </dgm:pt>
    <dgm:pt modelId="{05B66FC4-3987-44EE-89D7-46F896E30CB8}">
      <dgm:prSet/>
      <dgm:spPr/>
      <dgm:t>
        <a:bodyPr/>
        <a:lstStyle/>
        <a:p>
          <a:endParaRPr lang="en-US"/>
        </a:p>
      </dgm:t>
    </dgm:pt>
    <dgm:pt modelId="{183B8FC0-8CA8-4BC8-ADC5-42B118173098}" type="parTrans" cxnId="{0FEE3D38-1283-4E63-93BC-DD87CAD74C35}">
      <dgm:prSet/>
      <dgm:spPr/>
      <dgm:t>
        <a:bodyPr/>
        <a:lstStyle/>
        <a:p>
          <a:endParaRPr lang="en-US"/>
        </a:p>
      </dgm:t>
    </dgm:pt>
    <dgm:pt modelId="{B9431C74-5F99-47AB-A1C7-4B4B160C7E9E}" type="sibTrans" cxnId="{0FEE3D38-1283-4E63-93BC-DD87CAD74C35}">
      <dgm:prSet/>
      <dgm:spPr/>
      <dgm:t>
        <a:bodyPr/>
        <a:lstStyle/>
        <a:p>
          <a:endParaRPr lang="en-US"/>
        </a:p>
      </dgm:t>
    </dgm:pt>
    <dgm:pt modelId="{420A3187-EC90-456D-821D-387EA1250773}" type="pres">
      <dgm:prSet presAssocID="{95DC4991-F59B-446A-BF1E-E8491494F6FC}" presName="Name0" presStyleCnt="0">
        <dgm:presLayoutVars>
          <dgm:chMax val="1"/>
          <dgm:dir/>
          <dgm:animLvl val="ctr"/>
          <dgm:resizeHandles val="exact"/>
        </dgm:presLayoutVars>
      </dgm:prSet>
      <dgm:spPr/>
      <dgm:t>
        <a:bodyPr/>
        <a:lstStyle/>
        <a:p>
          <a:endParaRPr lang="en-US"/>
        </a:p>
      </dgm:t>
    </dgm:pt>
    <dgm:pt modelId="{E5CC0813-AE17-467C-85A7-5116B09AD0BB}" type="pres">
      <dgm:prSet presAssocID="{E918EA9E-B898-4B5D-8276-88345BFE1009}" presName="centerShape" presStyleLbl="node0" presStyleIdx="0" presStyleCnt="1"/>
      <dgm:spPr/>
      <dgm:t>
        <a:bodyPr/>
        <a:lstStyle/>
        <a:p>
          <a:endParaRPr lang="en-US"/>
        </a:p>
      </dgm:t>
    </dgm:pt>
    <dgm:pt modelId="{BE03FAA4-5C93-4A99-B847-52B94C384005}" type="pres">
      <dgm:prSet presAssocID="{37BD1027-7D96-4C05-B25B-94D0709EF859}" presName="parTrans" presStyleLbl="sibTrans2D1" presStyleIdx="0" presStyleCnt="6"/>
      <dgm:spPr/>
      <dgm:t>
        <a:bodyPr/>
        <a:lstStyle/>
        <a:p>
          <a:endParaRPr lang="en-US"/>
        </a:p>
      </dgm:t>
    </dgm:pt>
    <dgm:pt modelId="{EB805164-6820-4E36-90CC-7D812B2EE910}" type="pres">
      <dgm:prSet presAssocID="{37BD1027-7D96-4C05-B25B-94D0709EF859}" presName="connectorText" presStyleLbl="sibTrans2D1" presStyleIdx="0" presStyleCnt="6"/>
      <dgm:spPr/>
      <dgm:t>
        <a:bodyPr/>
        <a:lstStyle/>
        <a:p>
          <a:endParaRPr lang="en-US"/>
        </a:p>
      </dgm:t>
    </dgm:pt>
    <dgm:pt modelId="{D11F027C-9651-49EB-932F-A58A68E11070}" type="pres">
      <dgm:prSet presAssocID="{46896FCA-1284-41BC-9D7D-3E29F5208DEA}" presName="node" presStyleLbl="node1" presStyleIdx="0" presStyleCnt="6">
        <dgm:presLayoutVars>
          <dgm:bulletEnabled val="1"/>
        </dgm:presLayoutVars>
      </dgm:prSet>
      <dgm:spPr/>
      <dgm:t>
        <a:bodyPr/>
        <a:lstStyle/>
        <a:p>
          <a:endParaRPr lang="en-US"/>
        </a:p>
      </dgm:t>
    </dgm:pt>
    <dgm:pt modelId="{9A880B73-9944-4E8B-8892-EA0535330AFD}" type="pres">
      <dgm:prSet presAssocID="{5079A849-6F2F-4FF5-B0B7-5FB9BB7D0685}" presName="parTrans" presStyleLbl="sibTrans2D1" presStyleIdx="1" presStyleCnt="6"/>
      <dgm:spPr/>
      <dgm:t>
        <a:bodyPr/>
        <a:lstStyle/>
        <a:p>
          <a:endParaRPr lang="en-US"/>
        </a:p>
      </dgm:t>
    </dgm:pt>
    <dgm:pt modelId="{F8DEF7FD-672C-416B-A0F7-BF86EAF1ABFF}" type="pres">
      <dgm:prSet presAssocID="{5079A849-6F2F-4FF5-B0B7-5FB9BB7D0685}" presName="connectorText" presStyleLbl="sibTrans2D1" presStyleIdx="1" presStyleCnt="6"/>
      <dgm:spPr/>
      <dgm:t>
        <a:bodyPr/>
        <a:lstStyle/>
        <a:p>
          <a:endParaRPr lang="en-US"/>
        </a:p>
      </dgm:t>
    </dgm:pt>
    <dgm:pt modelId="{B1B5D1E9-CBEB-430E-B1AC-25FA3189A487}" type="pres">
      <dgm:prSet presAssocID="{06201B54-3A8F-4243-A752-2D57A7A04776}" presName="node" presStyleLbl="node1" presStyleIdx="1" presStyleCnt="6">
        <dgm:presLayoutVars>
          <dgm:bulletEnabled val="1"/>
        </dgm:presLayoutVars>
      </dgm:prSet>
      <dgm:spPr/>
      <dgm:t>
        <a:bodyPr/>
        <a:lstStyle/>
        <a:p>
          <a:endParaRPr lang="en-US"/>
        </a:p>
      </dgm:t>
    </dgm:pt>
    <dgm:pt modelId="{FBF9F7F2-23EE-4564-B9A8-EB4D23B7D9B2}" type="pres">
      <dgm:prSet presAssocID="{114CBE97-5CA6-4E12-9947-EDD2454E2FB5}" presName="parTrans" presStyleLbl="sibTrans2D1" presStyleIdx="2" presStyleCnt="6"/>
      <dgm:spPr/>
      <dgm:t>
        <a:bodyPr/>
        <a:lstStyle/>
        <a:p>
          <a:endParaRPr lang="en-US"/>
        </a:p>
      </dgm:t>
    </dgm:pt>
    <dgm:pt modelId="{19C8F037-8355-4A22-80FF-986B1A1B1FAA}" type="pres">
      <dgm:prSet presAssocID="{114CBE97-5CA6-4E12-9947-EDD2454E2FB5}" presName="connectorText" presStyleLbl="sibTrans2D1" presStyleIdx="2" presStyleCnt="6"/>
      <dgm:spPr/>
      <dgm:t>
        <a:bodyPr/>
        <a:lstStyle/>
        <a:p>
          <a:endParaRPr lang="en-US"/>
        </a:p>
      </dgm:t>
    </dgm:pt>
    <dgm:pt modelId="{6168E0E4-E8A9-4F5C-8257-985DECDDD29C}" type="pres">
      <dgm:prSet presAssocID="{30EF56E7-49D8-4CFC-B58D-D82355E1612A}" presName="node" presStyleLbl="node1" presStyleIdx="2" presStyleCnt="6">
        <dgm:presLayoutVars>
          <dgm:bulletEnabled val="1"/>
        </dgm:presLayoutVars>
      </dgm:prSet>
      <dgm:spPr/>
      <dgm:t>
        <a:bodyPr/>
        <a:lstStyle/>
        <a:p>
          <a:endParaRPr lang="en-US"/>
        </a:p>
      </dgm:t>
    </dgm:pt>
    <dgm:pt modelId="{098E6C91-EDF0-4DD3-ABCA-E575BEF5FAA7}" type="pres">
      <dgm:prSet presAssocID="{D889D453-8664-4759-BA74-832210CBF259}" presName="parTrans" presStyleLbl="sibTrans2D1" presStyleIdx="3" presStyleCnt="6"/>
      <dgm:spPr/>
      <dgm:t>
        <a:bodyPr/>
        <a:lstStyle/>
        <a:p>
          <a:endParaRPr lang="en-US"/>
        </a:p>
      </dgm:t>
    </dgm:pt>
    <dgm:pt modelId="{8AD17F52-CE7D-49BB-B040-073DCA9E777C}" type="pres">
      <dgm:prSet presAssocID="{D889D453-8664-4759-BA74-832210CBF259}" presName="connectorText" presStyleLbl="sibTrans2D1" presStyleIdx="3" presStyleCnt="6"/>
      <dgm:spPr/>
      <dgm:t>
        <a:bodyPr/>
        <a:lstStyle/>
        <a:p>
          <a:endParaRPr lang="en-US"/>
        </a:p>
      </dgm:t>
    </dgm:pt>
    <dgm:pt modelId="{FFD3C15F-3238-4ABB-BF7C-359C852B9D70}" type="pres">
      <dgm:prSet presAssocID="{B2A0131A-D15B-476D-B036-493BF6BE6055}" presName="node" presStyleLbl="node1" presStyleIdx="3" presStyleCnt="6">
        <dgm:presLayoutVars>
          <dgm:bulletEnabled val="1"/>
        </dgm:presLayoutVars>
      </dgm:prSet>
      <dgm:spPr/>
      <dgm:t>
        <a:bodyPr/>
        <a:lstStyle/>
        <a:p>
          <a:endParaRPr lang="en-US"/>
        </a:p>
      </dgm:t>
    </dgm:pt>
    <dgm:pt modelId="{66435D9B-22B8-4EA4-BE82-B4B0EC3C9ECF}" type="pres">
      <dgm:prSet presAssocID="{777E0BF5-2525-4AB3-AE69-43FDFC5FDA68}" presName="parTrans" presStyleLbl="sibTrans2D1" presStyleIdx="4" presStyleCnt="6"/>
      <dgm:spPr/>
      <dgm:t>
        <a:bodyPr/>
        <a:lstStyle/>
        <a:p>
          <a:endParaRPr lang="en-US"/>
        </a:p>
      </dgm:t>
    </dgm:pt>
    <dgm:pt modelId="{5DF52AD3-76AA-4C7C-85F9-DDEF399FEAF8}" type="pres">
      <dgm:prSet presAssocID="{777E0BF5-2525-4AB3-AE69-43FDFC5FDA68}" presName="connectorText" presStyleLbl="sibTrans2D1" presStyleIdx="4" presStyleCnt="6"/>
      <dgm:spPr/>
      <dgm:t>
        <a:bodyPr/>
        <a:lstStyle/>
        <a:p>
          <a:endParaRPr lang="en-US"/>
        </a:p>
      </dgm:t>
    </dgm:pt>
    <dgm:pt modelId="{760A060C-B23B-43D5-B88F-183C48462E28}" type="pres">
      <dgm:prSet presAssocID="{6BEC9FEC-0B17-4557-9D62-1368416084FD}" presName="node" presStyleLbl="node1" presStyleIdx="4" presStyleCnt="6">
        <dgm:presLayoutVars>
          <dgm:bulletEnabled val="1"/>
        </dgm:presLayoutVars>
      </dgm:prSet>
      <dgm:spPr/>
      <dgm:t>
        <a:bodyPr/>
        <a:lstStyle/>
        <a:p>
          <a:endParaRPr lang="en-US"/>
        </a:p>
      </dgm:t>
    </dgm:pt>
    <dgm:pt modelId="{43AF94D1-639C-4A1F-B82B-7FF4727A6944}" type="pres">
      <dgm:prSet presAssocID="{183B8FC0-8CA8-4BC8-ADC5-42B118173098}" presName="parTrans" presStyleLbl="sibTrans2D1" presStyleIdx="5" presStyleCnt="6"/>
      <dgm:spPr/>
      <dgm:t>
        <a:bodyPr/>
        <a:lstStyle/>
        <a:p>
          <a:endParaRPr lang="en-US"/>
        </a:p>
      </dgm:t>
    </dgm:pt>
    <dgm:pt modelId="{0EB71BCC-7A6A-49C4-94B9-097ADA21006D}" type="pres">
      <dgm:prSet presAssocID="{183B8FC0-8CA8-4BC8-ADC5-42B118173098}" presName="connectorText" presStyleLbl="sibTrans2D1" presStyleIdx="5" presStyleCnt="6"/>
      <dgm:spPr/>
      <dgm:t>
        <a:bodyPr/>
        <a:lstStyle/>
        <a:p>
          <a:endParaRPr lang="en-US"/>
        </a:p>
      </dgm:t>
    </dgm:pt>
    <dgm:pt modelId="{B8BF1E3D-F794-419A-BC09-3F8CBB7B2D5A}" type="pres">
      <dgm:prSet presAssocID="{05B66FC4-3987-44EE-89D7-46F896E30CB8}" presName="node" presStyleLbl="node1" presStyleIdx="5" presStyleCnt="6">
        <dgm:presLayoutVars>
          <dgm:bulletEnabled val="1"/>
        </dgm:presLayoutVars>
      </dgm:prSet>
      <dgm:spPr/>
      <dgm:t>
        <a:bodyPr/>
        <a:lstStyle/>
        <a:p>
          <a:endParaRPr lang="en-US"/>
        </a:p>
      </dgm:t>
    </dgm:pt>
  </dgm:ptLst>
  <dgm:cxnLst>
    <dgm:cxn modelId="{0A39795E-DB84-4800-9751-D3E435AC35C9}" type="presOf" srcId="{183B8FC0-8CA8-4BC8-ADC5-42B118173098}" destId="{43AF94D1-639C-4A1F-B82B-7FF4727A6944}" srcOrd="0" destOrd="0" presId="urn:microsoft.com/office/officeart/2005/8/layout/radial5"/>
    <dgm:cxn modelId="{AAA2F2FB-1DA0-440D-A3C5-763B7B46B7D6}" srcId="{E918EA9E-B898-4B5D-8276-88345BFE1009}" destId="{30EF56E7-49D8-4CFC-B58D-D82355E1612A}" srcOrd="2" destOrd="0" parTransId="{114CBE97-5CA6-4E12-9947-EDD2454E2FB5}" sibTransId="{473F86CB-276E-4E2D-A2C3-DED38F9B71F9}"/>
    <dgm:cxn modelId="{94EC149A-F10E-40B7-AF56-0C41F60DDCDC}" type="presOf" srcId="{37BD1027-7D96-4C05-B25B-94D0709EF859}" destId="{EB805164-6820-4E36-90CC-7D812B2EE910}" srcOrd="1" destOrd="0" presId="urn:microsoft.com/office/officeart/2005/8/layout/radial5"/>
    <dgm:cxn modelId="{C8E6C4AF-6E58-4EB5-80ED-04A268FD1B06}" type="presOf" srcId="{777E0BF5-2525-4AB3-AE69-43FDFC5FDA68}" destId="{5DF52AD3-76AA-4C7C-85F9-DDEF399FEAF8}" srcOrd="1" destOrd="0" presId="urn:microsoft.com/office/officeart/2005/8/layout/radial5"/>
    <dgm:cxn modelId="{2115719C-1A66-4690-84B6-5F6BBBAF29BE}" type="presOf" srcId="{5079A849-6F2F-4FF5-B0B7-5FB9BB7D0685}" destId="{F8DEF7FD-672C-416B-A0F7-BF86EAF1ABFF}" srcOrd="1" destOrd="0" presId="urn:microsoft.com/office/officeart/2005/8/layout/radial5"/>
    <dgm:cxn modelId="{5803C81A-23CC-43C6-BFBF-730088FB6640}" type="presOf" srcId="{114CBE97-5CA6-4E12-9947-EDD2454E2FB5}" destId="{19C8F037-8355-4A22-80FF-986B1A1B1FAA}" srcOrd="1" destOrd="0" presId="urn:microsoft.com/office/officeart/2005/8/layout/radial5"/>
    <dgm:cxn modelId="{3059C98A-EF83-46D8-8461-C4E7C2D1FA39}" srcId="{95DC4991-F59B-446A-BF1E-E8491494F6FC}" destId="{E918EA9E-B898-4B5D-8276-88345BFE1009}" srcOrd="0" destOrd="0" parTransId="{04AAA71C-90E4-430F-B760-CC31763716A1}" sibTransId="{DE17E022-CAED-44E9-8F0A-A4A10000A6C4}"/>
    <dgm:cxn modelId="{8260FBDE-BE5B-41BB-AF3F-34EFA8420117}" type="presOf" srcId="{46896FCA-1284-41BC-9D7D-3E29F5208DEA}" destId="{D11F027C-9651-49EB-932F-A58A68E11070}" srcOrd="0" destOrd="0" presId="urn:microsoft.com/office/officeart/2005/8/layout/radial5"/>
    <dgm:cxn modelId="{133F8966-8C1A-4C76-BD97-449D8B26422C}" type="presOf" srcId="{5079A849-6F2F-4FF5-B0B7-5FB9BB7D0685}" destId="{9A880B73-9944-4E8B-8892-EA0535330AFD}" srcOrd="0" destOrd="0" presId="urn:microsoft.com/office/officeart/2005/8/layout/radial5"/>
    <dgm:cxn modelId="{B3F8D642-8F3A-4B2E-A50C-54D2A483DFAA}" type="presOf" srcId="{06201B54-3A8F-4243-A752-2D57A7A04776}" destId="{B1B5D1E9-CBEB-430E-B1AC-25FA3189A487}" srcOrd="0" destOrd="0" presId="urn:microsoft.com/office/officeart/2005/8/layout/radial5"/>
    <dgm:cxn modelId="{110AF9E1-F508-44C6-9D81-B2C57F4DE7CE}" type="presOf" srcId="{37BD1027-7D96-4C05-B25B-94D0709EF859}" destId="{BE03FAA4-5C93-4A99-B847-52B94C384005}" srcOrd="0" destOrd="0" presId="urn:microsoft.com/office/officeart/2005/8/layout/radial5"/>
    <dgm:cxn modelId="{B9B79E5F-043E-4B60-BCFE-67350B8EE653}" type="presOf" srcId="{183B8FC0-8CA8-4BC8-ADC5-42B118173098}" destId="{0EB71BCC-7A6A-49C4-94B9-097ADA21006D}" srcOrd="1" destOrd="0" presId="urn:microsoft.com/office/officeart/2005/8/layout/radial5"/>
    <dgm:cxn modelId="{A4E6034A-88F6-4452-8EE9-DC38B9ED6783}" type="presOf" srcId="{D889D453-8664-4759-BA74-832210CBF259}" destId="{098E6C91-EDF0-4DD3-ABCA-E575BEF5FAA7}" srcOrd="0" destOrd="0" presId="urn:microsoft.com/office/officeart/2005/8/layout/radial5"/>
    <dgm:cxn modelId="{CD6ACF92-892D-4FE1-9713-397840CAD2F5}" type="presOf" srcId="{B2A0131A-D15B-476D-B036-493BF6BE6055}" destId="{FFD3C15F-3238-4ABB-BF7C-359C852B9D70}" srcOrd="0" destOrd="0" presId="urn:microsoft.com/office/officeart/2005/8/layout/radial5"/>
    <dgm:cxn modelId="{8E29D252-C4FD-495E-BBBB-3D647FD0353E}" type="presOf" srcId="{777E0BF5-2525-4AB3-AE69-43FDFC5FDA68}" destId="{66435D9B-22B8-4EA4-BE82-B4B0EC3C9ECF}" srcOrd="0" destOrd="0" presId="urn:microsoft.com/office/officeart/2005/8/layout/radial5"/>
    <dgm:cxn modelId="{C0ECAD3A-2BB7-4E35-8938-FAEE5ADC8D76}" srcId="{E918EA9E-B898-4B5D-8276-88345BFE1009}" destId="{46896FCA-1284-41BC-9D7D-3E29F5208DEA}" srcOrd="0" destOrd="0" parTransId="{37BD1027-7D96-4C05-B25B-94D0709EF859}" sibTransId="{0A4AC923-8392-4556-A8EC-3E2358635F8E}"/>
    <dgm:cxn modelId="{B44A2BE3-80C1-4780-B9FE-5BA2F0CD114D}" srcId="{E918EA9E-B898-4B5D-8276-88345BFE1009}" destId="{B2A0131A-D15B-476D-B036-493BF6BE6055}" srcOrd="3" destOrd="0" parTransId="{D889D453-8664-4759-BA74-832210CBF259}" sibTransId="{98D0749C-090C-46F2-B5B6-C150AC992F9C}"/>
    <dgm:cxn modelId="{E3857805-E3CE-4743-BA71-D1ED5272E7B3}" type="presOf" srcId="{6BEC9FEC-0B17-4557-9D62-1368416084FD}" destId="{760A060C-B23B-43D5-B88F-183C48462E28}" srcOrd="0" destOrd="0" presId="urn:microsoft.com/office/officeart/2005/8/layout/radial5"/>
    <dgm:cxn modelId="{83D489CF-D33D-4121-8398-C22D92BC65C9}" type="presOf" srcId="{E918EA9E-B898-4B5D-8276-88345BFE1009}" destId="{E5CC0813-AE17-467C-85A7-5116B09AD0BB}" srcOrd="0" destOrd="0" presId="urn:microsoft.com/office/officeart/2005/8/layout/radial5"/>
    <dgm:cxn modelId="{0FEE3D38-1283-4E63-93BC-DD87CAD74C35}" srcId="{E918EA9E-B898-4B5D-8276-88345BFE1009}" destId="{05B66FC4-3987-44EE-89D7-46F896E30CB8}" srcOrd="5" destOrd="0" parTransId="{183B8FC0-8CA8-4BC8-ADC5-42B118173098}" sibTransId="{B9431C74-5F99-47AB-A1C7-4B4B160C7E9E}"/>
    <dgm:cxn modelId="{11700F37-28FE-45A6-83DA-9FA78968F6F9}" type="presOf" srcId="{95DC4991-F59B-446A-BF1E-E8491494F6FC}" destId="{420A3187-EC90-456D-821D-387EA1250773}" srcOrd="0" destOrd="0" presId="urn:microsoft.com/office/officeart/2005/8/layout/radial5"/>
    <dgm:cxn modelId="{3954D038-DF5E-4915-9140-AAE011290726}" type="presOf" srcId="{D889D453-8664-4759-BA74-832210CBF259}" destId="{8AD17F52-CE7D-49BB-B040-073DCA9E777C}" srcOrd="1" destOrd="0" presId="urn:microsoft.com/office/officeart/2005/8/layout/radial5"/>
    <dgm:cxn modelId="{45CF9BC8-06D1-4284-823C-76F3A9D3BCDE}" srcId="{E918EA9E-B898-4B5D-8276-88345BFE1009}" destId="{6BEC9FEC-0B17-4557-9D62-1368416084FD}" srcOrd="4" destOrd="0" parTransId="{777E0BF5-2525-4AB3-AE69-43FDFC5FDA68}" sibTransId="{9B3BABF5-C98F-4D6C-A624-C8FD87608649}"/>
    <dgm:cxn modelId="{26FEB29B-6118-4A85-9388-7C885EA28315}" srcId="{E918EA9E-B898-4B5D-8276-88345BFE1009}" destId="{06201B54-3A8F-4243-A752-2D57A7A04776}" srcOrd="1" destOrd="0" parTransId="{5079A849-6F2F-4FF5-B0B7-5FB9BB7D0685}" sibTransId="{75C0ECE0-1BB0-47A3-9018-F8762833B332}"/>
    <dgm:cxn modelId="{1AFC69B4-6F1C-44F2-859F-463CD2CC49B0}" type="presOf" srcId="{114CBE97-5CA6-4E12-9947-EDD2454E2FB5}" destId="{FBF9F7F2-23EE-4564-B9A8-EB4D23B7D9B2}" srcOrd="0" destOrd="0" presId="urn:microsoft.com/office/officeart/2005/8/layout/radial5"/>
    <dgm:cxn modelId="{BAD7648B-A208-4D94-81E4-2BB50B57373F}" type="presOf" srcId="{30EF56E7-49D8-4CFC-B58D-D82355E1612A}" destId="{6168E0E4-E8A9-4F5C-8257-985DECDDD29C}" srcOrd="0" destOrd="0" presId="urn:microsoft.com/office/officeart/2005/8/layout/radial5"/>
    <dgm:cxn modelId="{6EA6070E-D007-46C2-A0FC-1FDDC62AEC51}" type="presOf" srcId="{05B66FC4-3987-44EE-89D7-46F896E30CB8}" destId="{B8BF1E3D-F794-419A-BC09-3F8CBB7B2D5A}" srcOrd="0" destOrd="0" presId="urn:microsoft.com/office/officeart/2005/8/layout/radial5"/>
    <dgm:cxn modelId="{A0466941-02D8-4C57-80AB-C2FE89BEEAB3}" type="presParOf" srcId="{420A3187-EC90-456D-821D-387EA1250773}" destId="{E5CC0813-AE17-467C-85A7-5116B09AD0BB}" srcOrd="0" destOrd="0" presId="urn:microsoft.com/office/officeart/2005/8/layout/radial5"/>
    <dgm:cxn modelId="{152AD888-B734-469D-B5E7-2578C5798381}" type="presParOf" srcId="{420A3187-EC90-456D-821D-387EA1250773}" destId="{BE03FAA4-5C93-4A99-B847-52B94C384005}" srcOrd="1" destOrd="0" presId="urn:microsoft.com/office/officeart/2005/8/layout/radial5"/>
    <dgm:cxn modelId="{CF2DFB24-2E64-4643-AD9C-DE62503E2F5D}" type="presParOf" srcId="{BE03FAA4-5C93-4A99-B847-52B94C384005}" destId="{EB805164-6820-4E36-90CC-7D812B2EE910}" srcOrd="0" destOrd="0" presId="urn:microsoft.com/office/officeart/2005/8/layout/radial5"/>
    <dgm:cxn modelId="{B22FEBE7-AC24-4FC9-9B73-BF0EE8B2DD7E}" type="presParOf" srcId="{420A3187-EC90-456D-821D-387EA1250773}" destId="{D11F027C-9651-49EB-932F-A58A68E11070}" srcOrd="2" destOrd="0" presId="urn:microsoft.com/office/officeart/2005/8/layout/radial5"/>
    <dgm:cxn modelId="{22E1D0D9-8234-4925-9289-0DF5F34AE34E}" type="presParOf" srcId="{420A3187-EC90-456D-821D-387EA1250773}" destId="{9A880B73-9944-4E8B-8892-EA0535330AFD}" srcOrd="3" destOrd="0" presId="urn:microsoft.com/office/officeart/2005/8/layout/radial5"/>
    <dgm:cxn modelId="{FD803605-2FD1-4339-A81E-58C5DDACC13C}" type="presParOf" srcId="{9A880B73-9944-4E8B-8892-EA0535330AFD}" destId="{F8DEF7FD-672C-416B-A0F7-BF86EAF1ABFF}" srcOrd="0" destOrd="0" presId="urn:microsoft.com/office/officeart/2005/8/layout/radial5"/>
    <dgm:cxn modelId="{201FBBBA-D6AF-4644-8985-B4CAF76E32FA}" type="presParOf" srcId="{420A3187-EC90-456D-821D-387EA1250773}" destId="{B1B5D1E9-CBEB-430E-B1AC-25FA3189A487}" srcOrd="4" destOrd="0" presId="urn:microsoft.com/office/officeart/2005/8/layout/radial5"/>
    <dgm:cxn modelId="{7736FF61-619F-45D9-BBE7-54E40D18CEDA}" type="presParOf" srcId="{420A3187-EC90-456D-821D-387EA1250773}" destId="{FBF9F7F2-23EE-4564-B9A8-EB4D23B7D9B2}" srcOrd="5" destOrd="0" presId="urn:microsoft.com/office/officeart/2005/8/layout/radial5"/>
    <dgm:cxn modelId="{87E5989F-437E-468C-A068-CB37385014A0}" type="presParOf" srcId="{FBF9F7F2-23EE-4564-B9A8-EB4D23B7D9B2}" destId="{19C8F037-8355-4A22-80FF-986B1A1B1FAA}" srcOrd="0" destOrd="0" presId="urn:microsoft.com/office/officeart/2005/8/layout/radial5"/>
    <dgm:cxn modelId="{1C964F82-195B-4ED7-8EE1-8601C1D2C1A3}" type="presParOf" srcId="{420A3187-EC90-456D-821D-387EA1250773}" destId="{6168E0E4-E8A9-4F5C-8257-985DECDDD29C}" srcOrd="6" destOrd="0" presId="urn:microsoft.com/office/officeart/2005/8/layout/radial5"/>
    <dgm:cxn modelId="{1069DA20-F3F2-4D7F-8CE8-0365429A9DE1}" type="presParOf" srcId="{420A3187-EC90-456D-821D-387EA1250773}" destId="{098E6C91-EDF0-4DD3-ABCA-E575BEF5FAA7}" srcOrd="7" destOrd="0" presId="urn:microsoft.com/office/officeart/2005/8/layout/radial5"/>
    <dgm:cxn modelId="{6E93BE35-94A0-4159-BAA3-1A9598D035B6}" type="presParOf" srcId="{098E6C91-EDF0-4DD3-ABCA-E575BEF5FAA7}" destId="{8AD17F52-CE7D-49BB-B040-073DCA9E777C}" srcOrd="0" destOrd="0" presId="urn:microsoft.com/office/officeart/2005/8/layout/radial5"/>
    <dgm:cxn modelId="{319F378C-F25A-48AB-88FB-668413AC1146}" type="presParOf" srcId="{420A3187-EC90-456D-821D-387EA1250773}" destId="{FFD3C15F-3238-4ABB-BF7C-359C852B9D70}" srcOrd="8" destOrd="0" presId="urn:microsoft.com/office/officeart/2005/8/layout/radial5"/>
    <dgm:cxn modelId="{46F80C25-80FC-4B48-A554-26F015A3A661}" type="presParOf" srcId="{420A3187-EC90-456D-821D-387EA1250773}" destId="{66435D9B-22B8-4EA4-BE82-B4B0EC3C9ECF}" srcOrd="9" destOrd="0" presId="urn:microsoft.com/office/officeart/2005/8/layout/radial5"/>
    <dgm:cxn modelId="{BBB85289-6FCE-4BD8-9933-FCF3B922030A}" type="presParOf" srcId="{66435D9B-22B8-4EA4-BE82-B4B0EC3C9ECF}" destId="{5DF52AD3-76AA-4C7C-85F9-DDEF399FEAF8}" srcOrd="0" destOrd="0" presId="urn:microsoft.com/office/officeart/2005/8/layout/radial5"/>
    <dgm:cxn modelId="{F19C14B4-876B-4AA8-8343-3075B8AA16DF}" type="presParOf" srcId="{420A3187-EC90-456D-821D-387EA1250773}" destId="{760A060C-B23B-43D5-B88F-183C48462E28}" srcOrd="10" destOrd="0" presId="urn:microsoft.com/office/officeart/2005/8/layout/radial5"/>
    <dgm:cxn modelId="{AB53CA6E-2D22-4188-A1FB-056B5375B683}" type="presParOf" srcId="{420A3187-EC90-456D-821D-387EA1250773}" destId="{43AF94D1-639C-4A1F-B82B-7FF4727A6944}" srcOrd="11" destOrd="0" presId="urn:microsoft.com/office/officeart/2005/8/layout/radial5"/>
    <dgm:cxn modelId="{8736F905-01B4-4AA8-B0FA-A2745027EE9E}" type="presParOf" srcId="{43AF94D1-639C-4A1F-B82B-7FF4727A6944}" destId="{0EB71BCC-7A6A-49C4-94B9-097ADA21006D}" srcOrd="0" destOrd="0" presId="urn:microsoft.com/office/officeart/2005/8/layout/radial5"/>
    <dgm:cxn modelId="{D94EE8C8-374B-481C-8F0D-278FADC8F0B8}" type="presParOf" srcId="{420A3187-EC90-456D-821D-387EA1250773}" destId="{B8BF1E3D-F794-419A-BC09-3F8CBB7B2D5A}"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0813-AE17-467C-85A7-5116B09AD0BB}">
      <dsp:nvSpPr>
        <dsp:cNvPr id="0" name=""/>
        <dsp:cNvSpPr/>
      </dsp:nvSpPr>
      <dsp:spPr>
        <a:xfrm>
          <a:off x="3770700" y="1713300"/>
          <a:ext cx="1221599" cy="1221599"/>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Political Party Roles</a:t>
          </a:r>
          <a:endParaRPr lang="en-US" sz="1700" kern="1200" dirty="0"/>
        </a:p>
      </dsp:txBody>
      <dsp:txXfrm>
        <a:off x="3949599" y="1892199"/>
        <a:ext cx="863801" cy="863801"/>
      </dsp:txXfrm>
    </dsp:sp>
    <dsp:sp modelId="{BE03FAA4-5C93-4A99-B847-52B94C384005}">
      <dsp:nvSpPr>
        <dsp:cNvPr id="0" name=""/>
        <dsp:cNvSpPr/>
      </dsp:nvSpPr>
      <dsp:spPr>
        <a:xfrm rot="16200000">
          <a:off x="4252130" y="1268856"/>
          <a:ext cx="258739" cy="415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290941" y="1390736"/>
        <a:ext cx="181117" cy="249205"/>
      </dsp:txXfrm>
    </dsp:sp>
    <dsp:sp modelId="{D11F027C-9651-49EB-932F-A58A68E11070}">
      <dsp:nvSpPr>
        <dsp:cNvPr id="0" name=""/>
        <dsp:cNvSpPr/>
      </dsp:nvSpPr>
      <dsp:spPr>
        <a:xfrm>
          <a:off x="3770700" y="3512"/>
          <a:ext cx="1221599" cy="1221599"/>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n-US" sz="1700" kern="1200" dirty="0"/>
        </a:p>
      </dsp:txBody>
      <dsp:txXfrm>
        <a:off x="3949599" y="182411"/>
        <a:ext cx="863801" cy="863801"/>
      </dsp:txXfrm>
    </dsp:sp>
    <dsp:sp modelId="{9A880B73-9944-4E8B-8892-EA0535330AFD}">
      <dsp:nvSpPr>
        <dsp:cNvPr id="0" name=""/>
        <dsp:cNvSpPr/>
      </dsp:nvSpPr>
      <dsp:spPr>
        <a:xfrm rot="19800000">
          <a:off x="4986148" y="1692642"/>
          <a:ext cx="258739" cy="415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991348" y="1795117"/>
        <a:ext cx="181117" cy="249205"/>
      </dsp:txXfrm>
    </dsp:sp>
    <dsp:sp modelId="{B1B5D1E9-CBEB-430E-B1AC-25FA3189A487}">
      <dsp:nvSpPr>
        <dsp:cNvPr id="0" name=""/>
        <dsp:cNvSpPr/>
      </dsp:nvSpPr>
      <dsp:spPr>
        <a:xfrm>
          <a:off x="5251419" y="858406"/>
          <a:ext cx="1221599" cy="1221599"/>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n-US" sz="1700" kern="1200" dirty="0"/>
        </a:p>
      </dsp:txBody>
      <dsp:txXfrm>
        <a:off x="5430318" y="1037305"/>
        <a:ext cx="863801" cy="863801"/>
      </dsp:txXfrm>
    </dsp:sp>
    <dsp:sp modelId="{FBF9F7F2-23EE-4564-B9A8-EB4D23B7D9B2}">
      <dsp:nvSpPr>
        <dsp:cNvPr id="0" name=""/>
        <dsp:cNvSpPr/>
      </dsp:nvSpPr>
      <dsp:spPr>
        <a:xfrm rot="1800000">
          <a:off x="4986148" y="2540213"/>
          <a:ext cx="258739" cy="415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991348" y="2603877"/>
        <a:ext cx="181117" cy="249205"/>
      </dsp:txXfrm>
    </dsp:sp>
    <dsp:sp modelId="{6168E0E4-E8A9-4F5C-8257-985DECDDD29C}">
      <dsp:nvSpPr>
        <dsp:cNvPr id="0" name=""/>
        <dsp:cNvSpPr/>
      </dsp:nvSpPr>
      <dsp:spPr>
        <a:xfrm>
          <a:off x="5251419" y="2568194"/>
          <a:ext cx="1221599" cy="1221599"/>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n-US" sz="1700" kern="1200" dirty="0"/>
        </a:p>
      </dsp:txBody>
      <dsp:txXfrm>
        <a:off x="5430318" y="2747093"/>
        <a:ext cx="863801" cy="863801"/>
      </dsp:txXfrm>
    </dsp:sp>
    <dsp:sp modelId="{098E6C91-EDF0-4DD3-ABCA-E575BEF5FAA7}">
      <dsp:nvSpPr>
        <dsp:cNvPr id="0" name=""/>
        <dsp:cNvSpPr/>
      </dsp:nvSpPr>
      <dsp:spPr>
        <a:xfrm rot="5400000">
          <a:off x="4252130" y="2963999"/>
          <a:ext cx="258739" cy="415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290941" y="3008257"/>
        <a:ext cx="181117" cy="249205"/>
      </dsp:txXfrm>
    </dsp:sp>
    <dsp:sp modelId="{FFD3C15F-3238-4ABB-BF7C-359C852B9D70}">
      <dsp:nvSpPr>
        <dsp:cNvPr id="0" name=""/>
        <dsp:cNvSpPr/>
      </dsp:nvSpPr>
      <dsp:spPr>
        <a:xfrm>
          <a:off x="3770700" y="3423087"/>
          <a:ext cx="1221599" cy="1221599"/>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n-US" sz="1700" kern="1200" dirty="0"/>
        </a:p>
      </dsp:txBody>
      <dsp:txXfrm>
        <a:off x="3949599" y="3601986"/>
        <a:ext cx="863801" cy="863801"/>
      </dsp:txXfrm>
    </dsp:sp>
    <dsp:sp modelId="{66435D9B-22B8-4EA4-BE82-B4B0EC3C9ECF}">
      <dsp:nvSpPr>
        <dsp:cNvPr id="0" name=""/>
        <dsp:cNvSpPr/>
      </dsp:nvSpPr>
      <dsp:spPr>
        <a:xfrm rot="9000000">
          <a:off x="3518112" y="2540213"/>
          <a:ext cx="258739" cy="415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590534" y="2603877"/>
        <a:ext cx="181117" cy="249205"/>
      </dsp:txXfrm>
    </dsp:sp>
    <dsp:sp modelId="{760A060C-B23B-43D5-B88F-183C48462E28}">
      <dsp:nvSpPr>
        <dsp:cNvPr id="0" name=""/>
        <dsp:cNvSpPr/>
      </dsp:nvSpPr>
      <dsp:spPr>
        <a:xfrm>
          <a:off x="2289980" y="2568194"/>
          <a:ext cx="1221599" cy="1221599"/>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n-US" sz="1700" kern="1200"/>
        </a:p>
      </dsp:txBody>
      <dsp:txXfrm>
        <a:off x="2468879" y="2747093"/>
        <a:ext cx="863801" cy="863801"/>
      </dsp:txXfrm>
    </dsp:sp>
    <dsp:sp modelId="{43AF94D1-639C-4A1F-B82B-7FF4727A6944}">
      <dsp:nvSpPr>
        <dsp:cNvPr id="0" name=""/>
        <dsp:cNvSpPr/>
      </dsp:nvSpPr>
      <dsp:spPr>
        <a:xfrm rot="12600000">
          <a:off x="3518112" y="1692642"/>
          <a:ext cx="258739" cy="415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590534" y="1795117"/>
        <a:ext cx="181117" cy="249205"/>
      </dsp:txXfrm>
    </dsp:sp>
    <dsp:sp modelId="{B8BF1E3D-F794-419A-BC09-3F8CBB7B2D5A}">
      <dsp:nvSpPr>
        <dsp:cNvPr id="0" name=""/>
        <dsp:cNvSpPr/>
      </dsp:nvSpPr>
      <dsp:spPr>
        <a:xfrm>
          <a:off x="2289980" y="858406"/>
          <a:ext cx="1221599" cy="1221599"/>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n-US" sz="1700" kern="1200"/>
        </a:p>
      </dsp:txBody>
      <dsp:txXfrm>
        <a:off x="2468879" y="1037305"/>
        <a:ext cx="863801" cy="86380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45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1D0735B6-95AE-464A-840C-46FEB3FBDDBA}" type="datetimeFigureOut">
              <a:rPr lang="en-US" smtClean="0"/>
              <a:t>2/24/2015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398322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2118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83507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6354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71430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2633233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3860262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269204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2590047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735B6-95AE-464A-840C-46FEB3FBDDBA}" type="datetimeFigureOut">
              <a:rPr lang="en-US" smtClean="0"/>
              <a:t>2/24/2015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302734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0735B6-95AE-464A-840C-46FEB3FBDDBA}" type="datetimeFigureOut">
              <a:rPr lang="en-US" smtClean="0"/>
              <a:t>2/24/2015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3311454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0735B6-95AE-464A-840C-46FEB3FBDDBA}" type="datetimeFigureOut">
              <a:rPr lang="en-US" smtClean="0"/>
              <a:t>2/24/2015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190933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0735B6-95AE-464A-840C-46FEB3FBDDBA}" type="datetimeFigureOut">
              <a:rPr lang="en-US" smtClean="0"/>
              <a:t>2/24/2015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150335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735B6-95AE-464A-840C-46FEB3FBDDBA}" type="datetimeFigureOut">
              <a:rPr lang="en-US" smtClean="0"/>
              <a:t>2/24/2015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268358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735B6-95AE-464A-840C-46FEB3FBDDBA}" type="datetimeFigureOut">
              <a:rPr lang="en-US" smtClean="0"/>
              <a:t>2/24/2015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365145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735B6-95AE-464A-840C-46FEB3FBDDBA}" type="datetimeFigureOut">
              <a:rPr lang="en-US" smtClean="0"/>
              <a:t>2/24/2015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443C2-2A1E-489B-8519-736A1E2C3121}" type="slidenum">
              <a:rPr lang="en-US" smtClean="0"/>
              <a:t>‹#›</a:t>
            </a:fld>
            <a:endParaRPr lang="en-US"/>
          </a:p>
        </p:txBody>
      </p:sp>
    </p:spTree>
    <p:extLst>
      <p:ext uri="{BB962C8B-B14F-4D97-AF65-F5344CB8AC3E}">
        <p14:creationId xmlns:p14="http://schemas.microsoft.com/office/powerpoint/2010/main" val="38610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D0735B6-95AE-464A-840C-46FEB3FBDDBA}" type="datetimeFigureOut">
              <a:rPr lang="en-US" smtClean="0"/>
              <a:t>2/24/2015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3D443C2-2A1E-489B-8519-736A1E2C3121}" type="slidenum">
              <a:rPr lang="en-US" smtClean="0"/>
              <a:t>‹#›</a:t>
            </a:fld>
            <a:endParaRPr lang="en-US"/>
          </a:p>
        </p:txBody>
      </p:sp>
    </p:spTree>
    <p:extLst>
      <p:ext uri="{BB962C8B-B14F-4D97-AF65-F5344CB8AC3E}">
        <p14:creationId xmlns:p14="http://schemas.microsoft.com/office/powerpoint/2010/main" val="374633634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341" y="146956"/>
            <a:ext cx="5928859" cy="898073"/>
          </a:xfrm>
        </p:spPr>
        <p:txBody>
          <a:bodyPr/>
          <a:lstStyle/>
          <a:p>
            <a:r>
              <a:rPr lang="en-US" b="1" dirty="0" smtClean="0"/>
              <a:t>Political Parties</a:t>
            </a:r>
            <a:endParaRPr lang="en-US" b="1" dirty="0"/>
          </a:p>
        </p:txBody>
      </p:sp>
      <p:sp>
        <p:nvSpPr>
          <p:cNvPr id="3" name="Subtitle 2"/>
          <p:cNvSpPr>
            <a:spLocks noGrp="1"/>
          </p:cNvSpPr>
          <p:nvPr>
            <p:ph type="subTitle" idx="1"/>
          </p:nvPr>
        </p:nvSpPr>
        <p:spPr>
          <a:xfrm>
            <a:off x="831169" y="1047642"/>
            <a:ext cx="6400800" cy="564847"/>
          </a:xfrm>
        </p:spPr>
        <p:txBody>
          <a:bodyPr>
            <a:normAutofit/>
          </a:bodyPr>
          <a:lstStyle/>
          <a:p>
            <a:r>
              <a:rPr lang="en-US" sz="2800" dirty="0" smtClean="0"/>
              <a:t>What’s the Difference?</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30" y="1779814"/>
            <a:ext cx="11021784" cy="4747742"/>
          </a:xfrm>
          <a:prstGeom prst="rect">
            <a:avLst/>
          </a:prstGeom>
        </p:spPr>
      </p:pic>
    </p:spTree>
    <p:extLst>
      <p:ext uri="{BB962C8B-B14F-4D97-AF65-F5344CB8AC3E}">
        <p14:creationId xmlns:p14="http://schemas.microsoft.com/office/powerpoint/2010/main" val="1338097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75557"/>
            <a:ext cx="10058400" cy="1191986"/>
          </a:xfrm>
        </p:spPr>
        <p:txBody>
          <a:bodyPr/>
          <a:lstStyle/>
          <a:p>
            <a:r>
              <a:rPr lang="en-US" dirty="0" smtClean="0"/>
              <a:t>Which position would most likely be found in the Republican party platform?</a:t>
            </a:r>
            <a:endParaRPr lang="en-US" dirty="0"/>
          </a:p>
        </p:txBody>
      </p:sp>
      <p:sp>
        <p:nvSpPr>
          <p:cNvPr id="3" name="Text Placeholder 2"/>
          <p:cNvSpPr>
            <a:spLocks noGrp="1"/>
          </p:cNvSpPr>
          <p:nvPr>
            <p:ph type="body" idx="1"/>
          </p:nvPr>
        </p:nvSpPr>
        <p:spPr>
          <a:xfrm>
            <a:off x="424543" y="1812471"/>
            <a:ext cx="8817428" cy="4620986"/>
          </a:xfrm>
        </p:spPr>
        <p:txBody>
          <a:bodyPr>
            <a:normAutofit/>
          </a:bodyPr>
          <a:lstStyle/>
          <a:p>
            <a:pPr marL="457200" indent="-457200">
              <a:buAutoNum type="alphaUcPeriod"/>
            </a:pPr>
            <a:r>
              <a:rPr lang="en-US" sz="3200" dirty="0" smtClean="0"/>
              <a:t>Support for the Affordable Care Act</a:t>
            </a:r>
          </a:p>
          <a:p>
            <a:pPr marL="457200" indent="-457200">
              <a:buAutoNum type="alphaUcPeriod"/>
            </a:pPr>
            <a:r>
              <a:rPr lang="en-US" sz="3200" dirty="0" smtClean="0"/>
              <a:t>Opposition to American intervention oversees in the War on Terror</a:t>
            </a:r>
          </a:p>
          <a:p>
            <a:pPr marL="457200" indent="-457200">
              <a:buAutoNum type="alphaUcPeriod"/>
            </a:pPr>
            <a:r>
              <a:rPr lang="en-US" sz="3200" dirty="0" smtClean="0"/>
              <a:t>Demand for increased taxation of corporations to support pre-school programs</a:t>
            </a:r>
          </a:p>
          <a:p>
            <a:pPr marL="457200" indent="-457200">
              <a:buAutoNum type="alphaUcPeriod"/>
            </a:pPr>
            <a:r>
              <a:rPr lang="en-US" sz="3200" dirty="0" smtClean="0"/>
              <a:t>Introduction of tax incentives for small businesses to support better job growth</a:t>
            </a:r>
            <a:endParaRPr lang="en-US" sz="3200" dirty="0"/>
          </a:p>
        </p:txBody>
      </p:sp>
    </p:spTree>
    <p:extLst>
      <p:ext uri="{BB962C8B-B14F-4D97-AF65-F5344CB8AC3E}">
        <p14:creationId xmlns:p14="http://schemas.microsoft.com/office/powerpoint/2010/main" val="4122176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10242"/>
            <a:ext cx="10058400" cy="996043"/>
          </a:xfrm>
        </p:spPr>
        <p:txBody>
          <a:bodyPr/>
          <a:lstStyle/>
          <a:p>
            <a:r>
              <a:rPr lang="en-US" b="1" dirty="0" smtClean="0"/>
              <a:t>Third Parties</a:t>
            </a:r>
            <a:endParaRPr lang="en-US" b="1" dirty="0"/>
          </a:p>
        </p:txBody>
      </p:sp>
      <p:sp>
        <p:nvSpPr>
          <p:cNvPr id="3" name="Text Placeholder 2"/>
          <p:cNvSpPr>
            <a:spLocks noGrp="1"/>
          </p:cNvSpPr>
          <p:nvPr>
            <p:ph type="body" idx="1"/>
          </p:nvPr>
        </p:nvSpPr>
        <p:spPr>
          <a:xfrm>
            <a:off x="359228" y="1306285"/>
            <a:ext cx="9405257" cy="4996543"/>
          </a:xfrm>
        </p:spPr>
        <p:txBody>
          <a:bodyPr>
            <a:normAutofit/>
          </a:bodyPr>
          <a:lstStyle/>
          <a:p>
            <a:r>
              <a:rPr lang="en-US" sz="3200" dirty="0" smtClean="0"/>
              <a:t>A third party is a minor political party.</a:t>
            </a:r>
          </a:p>
          <a:p>
            <a:r>
              <a:rPr lang="en-US" sz="3200" dirty="0" smtClean="0"/>
              <a:t>Third Parties form:</a:t>
            </a:r>
          </a:p>
          <a:p>
            <a:pPr marL="342900" indent="-342900">
              <a:buFont typeface="Arial" panose="020B0604020202020204" pitchFamily="34" charset="0"/>
              <a:buChar char="•"/>
            </a:pPr>
            <a:r>
              <a:rPr lang="en-US" sz="3200" dirty="0" smtClean="0"/>
              <a:t>To challenge major parties’ ideas</a:t>
            </a:r>
          </a:p>
          <a:p>
            <a:pPr marL="342900" indent="-342900">
              <a:buFont typeface="Arial" panose="020B0604020202020204" pitchFamily="34" charset="0"/>
              <a:buChar char="•"/>
            </a:pPr>
            <a:r>
              <a:rPr lang="en-US" sz="3200" dirty="0" smtClean="0"/>
              <a:t>To support a single issue</a:t>
            </a:r>
          </a:p>
          <a:p>
            <a:pPr marL="342900" indent="-342900">
              <a:buFont typeface="Arial" panose="020B0604020202020204" pitchFamily="34" charset="0"/>
              <a:buChar char="•"/>
            </a:pPr>
            <a:r>
              <a:rPr lang="en-US" sz="3200" dirty="0" smtClean="0"/>
              <a:t>To support a candidate</a:t>
            </a:r>
          </a:p>
          <a:p>
            <a:pPr marL="342900" indent="-342900">
              <a:buFont typeface="Arial" panose="020B0604020202020204" pitchFamily="34" charset="0"/>
              <a:buChar char="•"/>
            </a:pPr>
            <a:r>
              <a:rPr lang="en-US" sz="3200" dirty="0" smtClean="0"/>
              <a:t>To promote their beliefs about government</a:t>
            </a:r>
            <a:endParaRPr lang="en-US" sz="3200" dirty="0"/>
          </a:p>
        </p:txBody>
      </p:sp>
    </p:spTree>
    <p:extLst>
      <p:ext uri="{BB962C8B-B14F-4D97-AF65-F5344CB8AC3E}">
        <p14:creationId xmlns:p14="http://schemas.microsoft.com/office/powerpoint/2010/main" val="3841235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882" y="406399"/>
            <a:ext cx="10058400" cy="914400"/>
          </a:xfrm>
        </p:spPr>
        <p:txBody>
          <a:bodyPr/>
          <a:lstStyle/>
          <a:p>
            <a:r>
              <a:rPr lang="en-US" b="1" dirty="0" smtClean="0"/>
              <a:t>The libertarian party</a:t>
            </a:r>
            <a:endParaRPr lang="en-US" b="1" dirty="0"/>
          </a:p>
        </p:txBody>
      </p:sp>
      <p:sp>
        <p:nvSpPr>
          <p:cNvPr id="3" name="Text Placeholder 2"/>
          <p:cNvSpPr>
            <a:spLocks noGrp="1"/>
          </p:cNvSpPr>
          <p:nvPr>
            <p:ph type="body" idx="1"/>
          </p:nvPr>
        </p:nvSpPr>
        <p:spPr>
          <a:xfrm>
            <a:off x="684211" y="4973952"/>
            <a:ext cx="8900659" cy="1541147"/>
          </a:xfrm>
        </p:spPr>
        <p:txBody>
          <a:bodyPr>
            <a:normAutofit/>
          </a:bodyPr>
          <a:lstStyle/>
          <a:p>
            <a:r>
              <a:rPr lang="en-US" sz="2800" dirty="0" smtClean="0"/>
              <a:t>Wishes to maximize human freedom and reduce government and taxation.</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455" y="1627187"/>
            <a:ext cx="2920887" cy="3040378"/>
          </a:xfrm>
          <a:prstGeom prst="rect">
            <a:avLst/>
          </a:prstGeom>
        </p:spPr>
      </p:pic>
    </p:spTree>
    <p:extLst>
      <p:ext uri="{BB962C8B-B14F-4D97-AF65-F5344CB8AC3E}">
        <p14:creationId xmlns:p14="http://schemas.microsoft.com/office/powerpoint/2010/main" val="3602319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914400"/>
          </a:xfrm>
        </p:spPr>
        <p:txBody>
          <a:bodyPr/>
          <a:lstStyle/>
          <a:p>
            <a:r>
              <a:rPr lang="en-US" b="1" dirty="0" smtClean="0"/>
              <a:t>The socialist party</a:t>
            </a:r>
            <a:endParaRPr lang="en-US" b="1" dirty="0"/>
          </a:p>
        </p:txBody>
      </p:sp>
      <p:sp>
        <p:nvSpPr>
          <p:cNvPr id="3" name="Text Placeholder 2"/>
          <p:cNvSpPr>
            <a:spLocks noGrp="1"/>
          </p:cNvSpPr>
          <p:nvPr>
            <p:ph type="body" idx="1"/>
          </p:nvPr>
        </p:nvSpPr>
        <p:spPr>
          <a:xfrm>
            <a:off x="684213" y="5355772"/>
            <a:ext cx="8535988" cy="1079500"/>
          </a:xfrm>
        </p:spPr>
        <p:txBody>
          <a:bodyPr/>
          <a:lstStyle/>
          <a:p>
            <a:r>
              <a:rPr lang="en-US" dirty="0" smtClean="0"/>
              <a:t>Favors more public services, public ownership of utilities and some industries.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871" y="1990725"/>
            <a:ext cx="3301660" cy="3257833"/>
          </a:xfrm>
          <a:prstGeom prst="rect">
            <a:avLst/>
          </a:prstGeom>
        </p:spPr>
      </p:pic>
    </p:spTree>
    <p:extLst>
      <p:ext uri="{BB962C8B-B14F-4D97-AF65-F5344CB8AC3E}">
        <p14:creationId xmlns:p14="http://schemas.microsoft.com/office/powerpoint/2010/main" val="2078605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26572"/>
            <a:ext cx="10058400" cy="702129"/>
          </a:xfrm>
        </p:spPr>
        <p:txBody>
          <a:bodyPr/>
          <a:lstStyle/>
          <a:p>
            <a:r>
              <a:rPr lang="en-US" b="1" dirty="0" smtClean="0"/>
              <a:t>The communist party</a:t>
            </a:r>
            <a:endParaRPr lang="en-US" b="1" dirty="0"/>
          </a:p>
        </p:txBody>
      </p:sp>
      <p:sp>
        <p:nvSpPr>
          <p:cNvPr id="3" name="Text Placeholder 2"/>
          <p:cNvSpPr>
            <a:spLocks noGrp="1"/>
          </p:cNvSpPr>
          <p:nvPr>
            <p:ph type="body" idx="1"/>
          </p:nvPr>
        </p:nvSpPr>
        <p:spPr>
          <a:xfrm>
            <a:off x="684212" y="5222515"/>
            <a:ext cx="8535988" cy="1049469"/>
          </a:xfrm>
        </p:spPr>
        <p:txBody>
          <a:bodyPr/>
          <a:lstStyle/>
          <a:p>
            <a:r>
              <a:rPr lang="en-US" dirty="0" smtClean="0"/>
              <a:t>Believes capitalists exploit workers, revolution needed to achieve change.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883" y="1500188"/>
            <a:ext cx="3076802" cy="2973256"/>
          </a:xfrm>
          <a:prstGeom prst="rect">
            <a:avLst/>
          </a:prstGeom>
        </p:spPr>
      </p:pic>
    </p:spTree>
    <p:extLst>
      <p:ext uri="{BB962C8B-B14F-4D97-AF65-F5344CB8AC3E}">
        <p14:creationId xmlns:p14="http://schemas.microsoft.com/office/powerpoint/2010/main" val="2933794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947057"/>
          </a:xfrm>
        </p:spPr>
        <p:txBody>
          <a:bodyPr/>
          <a:lstStyle/>
          <a:p>
            <a:r>
              <a:rPr lang="en-US" b="1" dirty="0" smtClean="0"/>
              <a:t>The green party</a:t>
            </a:r>
            <a:endParaRPr lang="en-US" b="1" dirty="0"/>
          </a:p>
        </p:txBody>
      </p:sp>
      <p:sp>
        <p:nvSpPr>
          <p:cNvPr id="3" name="Text Placeholder 2"/>
          <p:cNvSpPr>
            <a:spLocks noGrp="1"/>
          </p:cNvSpPr>
          <p:nvPr>
            <p:ph type="body" idx="1"/>
          </p:nvPr>
        </p:nvSpPr>
        <p:spPr>
          <a:xfrm>
            <a:off x="684212" y="5404756"/>
            <a:ext cx="8535988" cy="589643"/>
          </a:xfrm>
        </p:spPr>
        <p:txBody>
          <a:bodyPr/>
          <a:lstStyle/>
          <a:p>
            <a:r>
              <a:rPr lang="en-US" dirty="0" smtClean="0"/>
              <a:t>Wants more attention placed on the environment.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438" y="1632857"/>
            <a:ext cx="3295876" cy="3476472"/>
          </a:xfrm>
          <a:prstGeom prst="rect">
            <a:avLst/>
          </a:prstGeom>
        </p:spPr>
      </p:pic>
    </p:spTree>
    <p:extLst>
      <p:ext uri="{BB962C8B-B14F-4D97-AF65-F5344CB8AC3E}">
        <p14:creationId xmlns:p14="http://schemas.microsoft.com/office/powerpoint/2010/main" val="3982842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the workers and our allies, need to take power from the hands of the wealthy few, their corporations, and their political operatives.” Which political party’s position is represented by this statement?</a:t>
            </a:r>
            <a:endParaRPr lang="en-US" dirty="0"/>
          </a:p>
        </p:txBody>
      </p:sp>
      <p:sp>
        <p:nvSpPr>
          <p:cNvPr id="3" name="Text Placeholder 2"/>
          <p:cNvSpPr>
            <a:spLocks noGrp="1"/>
          </p:cNvSpPr>
          <p:nvPr>
            <p:ph type="body" idx="1"/>
          </p:nvPr>
        </p:nvSpPr>
        <p:spPr>
          <a:xfrm>
            <a:off x="684212" y="3690257"/>
            <a:ext cx="9325202" cy="2808514"/>
          </a:xfrm>
        </p:spPr>
        <p:txBody>
          <a:bodyPr>
            <a:normAutofit/>
          </a:bodyPr>
          <a:lstStyle/>
          <a:p>
            <a:pPr marL="457200" indent="-457200">
              <a:buAutoNum type="alphaUcPeriod"/>
            </a:pPr>
            <a:r>
              <a:rPr lang="en-US" sz="2800" dirty="0" smtClean="0"/>
              <a:t>Communist</a:t>
            </a:r>
          </a:p>
          <a:p>
            <a:pPr marL="457200" indent="-457200">
              <a:buAutoNum type="alphaUcPeriod"/>
            </a:pPr>
            <a:r>
              <a:rPr lang="en-US" sz="2800" dirty="0" smtClean="0"/>
              <a:t>Democratic</a:t>
            </a:r>
          </a:p>
          <a:p>
            <a:pPr marL="457200" indent="-457200">
              <a:buAutoNum type="alphaUcPeriod"/>
            </a:pPr>
            <a:r>
              <a:rPr lang="en-US" sz="2800" dirty="0" smtClean="0"/>
              <a:t>Republican</a:t>
            </a:r>
          </a:p>
          <a:p>
            <a:pPr marL="457200" indent="-457200">
              <a:buAutoNum type="alphaUcPeriod"/>
            </a:pPr>
            <a:r>
              <a:rPr lang="en-US" sz="2800" dirty="0" smtClean="0"/>
              <a:t>Socialist</a:t>
            </a:r>
          </a:p>
          <a:p>
            <a:endParaRPr lang="en-US" sz="2400" dirty="0"/>
          </a:p>
        </p:txBody>
      </p:sp>
    </p:spTree>
    <p:extLst>
      <p:ext uri="{BB962C8B-B14F-4D97-AF65-F5344CB8AC3E}">
        <p14:creationId xmlns:p14="http://schemas.microsoft.com/office/powerpoint/2010/main" val="4218209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499" y="424543"/>
            <a:ext cx="10058400" cy="1355271"/>
          </a:xfrm>
        </p:spPr>
        <p:txBody>
          <a:bodyPr/>
          <a:lstStyle/>
          <a:p>
            <a:r>
              <a:rPr lang="en-US" dirty="0" smtClean="0"/>
              <a:t>Which position would most likely be found in the libertarian party platform?</a:t>
            </a:r>
            <a:endParaRPr lang="en-US" dirty="0"/>
          </a:p>
        </p:txBody>
      </p:sp>
      <p:sp>
        <p:nvSpPr>
          <p:cNvPr id="3" name="Text Placeholder 2"/>
          <p:cNvSpPr>
            <a:spLocks noGrp="1"/>
          </p:cNvSpPr>
          <p:nvPr>
            <p:ph type="body" idx="1"/>
          </p:nvPr>
        </p:nvSpPr>
        <p:spPr>
          <a:xfrm>
            <a:off x="424543" y="2139043"/>
            <a:ext cx="8882743" cy="4327071"/>
          </a:xfrm>
        </p:spPr>
        <p:txBody>
          <a:bodyPr>
            <a:normAutofit/>
          </a:bodyPr>
          <a:lstStyle/>
          <a:p>
            <a:pPr marL="457200" indent="-457200">
              <a:buAutoNum type="alphaUcPeriod"/>
            </a:pPr>
            <a:r>
              <a:rPr lang="en-US" sz="2800" dirty="0" smtClean="0"/>
              <a:t>Support for the Affordable Care Act</a:t>
            </a:r>
          </a:p>
          <a:p>
            <a:pPr marL="457200" indent="-457200">
              <a:buAutoNum type="alphaUcPeriod"/>
            </a:pPr>
            <a:r>
              <a:rPr lang="en-US" sz="2800" dirty="0" smtClean="0"/>
              <a:t>Support for absolute freedom of speech and religion</a:t>
            </a:r>
          </a:p>
          <a:p>
            <a:pPr marL="457200" indent="-457200">
              <a:buAutoNum type="alphaUcPeriod"/>
            </a:pPr>
            <a:r>
              <a:rPr lang="en-US" sz="2800" dirty="0" smtClean="0"/>
              <a:t>Support for higher taxation to provide more government services</a:t>
            </a:r>
          </a:p>
          <a:p>
            <a:pPr marL="457200" indent="-457200">
              <a:buAutoNum type="alphaUcPeriod"/>
            </a:pPr>
            <a:r>
              <a:rPr lang="en-US" sz="2800" dirty="0" smtClean="0"/>
              <a:t>Support for increased regulation of business to curb the exploitation of natural resources</a:t>
            </a:r>
            <a:endParaRPr lang="en-US" sz="2800" dirty="0"/>
          </a:p>
        </p:txBody>
      </p:sp>
    </p:spTree>
    <p:extLst>
      <p:ext uri="{BB962C8B-B14F-4D97-AF65-F5344CB8AC3E}">
        <p14:creationId xmlns:p14="http://schemas.microsoft.com/office/powerpoint/2010/main" val="1886568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1289957"/>
          </a:xfrm>
        </p:spPr>
        <p:txBody>
          <a:bodyPr/>
          <a:lstStyle/>
          <a:p>
            <a:r>
              <a:rPr lang="en-US" b="1" dirty="0" smtClean="0"/>
              <a:t>Primary source activity</a:t>
            </a:r>
            <a:endParaRPr lang="en-US" b="1" dirty="0"/>
          </a:p>
        </p:txBody>
      </p:sp>
      <p:sp>
        <p:nvSpPr>
          <p:cNvPr id="3" name="Text Placeholder 2"/>
          <p:cNvSpPr>
            <a:spLocks noGrp="1"/>
          </p:cNvSpPr>
          <p:nvPr>
            <p:ph type="body" idx="1"/>
          </p:nvPr>
        </p:nvSpPr>
        <p:spPr>
          <a:xfrm>
            <a:off x="684212" y="1975757"/>
            <a:ext cx="8535988" cy="4018643"/>
          </a:xfrm>
        </p:spPr>
        <p:txBody>
          <a:bodyPr>
            <a:normAutofit/>
          </a:bodyPr>
          <a:lstStyle/>
          <a:p>
            <a:r>
              <a:rPr lang="en-US" sz="3600" dirty="0" smtClean="0"/>
              <a:t>Read the following from selected planks of the Democratic and Republican Party platforms and answer the questions that follow.</a:t>
            </a:r>
            <a:endParaRPr lang="en-US" sz="3600" dirty="0"/>
          </a:p>
        </p:txBody>
      </p:sp>
    </p:spTree>
    <p:extLst>
      <p:ext uri="{BB962C8B-B14F-4D97-AF65-F5344CB8AC3E}">
        <p14:creationId xmlns:p14="http://schemas.microsoft.com/office/powerpoint/2010/main" val="3516297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889" y="461475"/>
            <a:ext cx="8653054" cy="6048309"/>
          </a:xfrm>
          <a:prstGeom prst="rect">
            <a:avLst/>
          </a:prstGeom>
        </p:spPr>
      </p:pic>
    </p:spTree>
    <p:extLst>
      <p:ext uri="{BB962C8B-B14F-4D97-AF65-F5344CB8AC3E}">
        <p14:creationId xmlns:p14="http://schemas.microsoft.com/office/powerpoint/2010/main" val="2812965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4213" y="685800"/>
            <a:ext cx="10058400" cy="800100"/>
          </a:xfrm>
        </p:spPr>
        <p:txBody>
          <a:bodyPr/>
          <a:lstStyle/>
          <a:p>
            <a:r>
              <a:rPr lang="en-US" dirty="0" smtClean="0"/>
              <a:t>What is a political party?</a:t>
            </a:r>
            <a:endParaRPr lang="en-US" dirty="0"/>
          </a:p>
        </p:txBody>
      </p:sp>
      <p:sp>
        <p:nvSpPr>
          <p:cNvPr id="7" name="Text Placeholder 6"/>
          <p:cNvSpPr>
            <a:spLocks noGrp="1"/>
          </p:cNvSpPr>
          <p:nvPr>
            <p:ph type="body" idx="1"/>
          </p:nvPr>
        </p:nvSpPr>
        <p:spPr>
          <a:xfrm>
            <a:off x="684213" y="1698171"/>
            <a:ext cx="8606744" cy="4816929"/>
          </a:xfrm>
        </p:spPr>
        <p:txBody>
          <a:bodyPr>
            <a:normAutofit lnSpcReduction="10000"/>
          </a:bodyPr>
          <a:lstStyle/>
          <a:p>
            <a:pPr marL="457200" indent="-457200">
              <a:buFont typeface="Arial" panose="020B0604020202020204" pitchFamily="34" charset="0"/>
              <a:buChar char="•"/>
            </a:pPr>
            <a:r>
              <a:rPr lang="en-US" sz="3200" dirty="0"/>
              <a:t>A political party is a group of people with broad, shared interests.</a:t>
            </a:r>
          </a:p>
          <a:p>
            <a:pPr marL="457200" indent="-457200">
              <a:buFont typeface="Arial" panose="020B0604020202020204" pitchFamily="34" charset="0"/>
              <a:buChar char="•"/>
            </a:pPr>
            <a:r>
              <a:rPr lang="en-US" sz="3200" dirty="0"/>
              <a:t>They join together to help the candidates they support win elections and they also work to shape government policy.</a:t>
            </a:r>
          </a:p>
          <a:p>
            <a:pPr marL="457200" indent="-457200">
              <a:buFont typeface="Arial" panose="020B0604020202020204" pitchFamily="34" charset="0"/>
              <a:buChar char="•"/>
            </a:pPr>
            <a:r>
              <a:rPr lang="en-US" sz="3200" dirty="0"/>
              <a:t>Two parties have competed for power during most of our nation’s history.</a:t>
            </a:r>
          </a:p>
          <a:p>
            <a:pPr marL="914400" lvl="1" indent="-457200">
              <a:buFont typeface="Arial" panose="020B0604020202020204" pitchFamily="34" charset="0"/>
              <a:buChar char="•"/>
            </a:pPr>
            <a:r>
              <a:rPr lang="en-US" sz="2800" b="1" dirty="0"/>
              <a:t>This is known as the two-party system</a:t>
            </a:r>
          </a:p>
          <a:p>
            <a:endParaRPr lang="en-US" dirty="0"/>
          </a:p>
        </p:txBody>
      </p:sp>
    </p:spTree>
    <p:extLst>
      <p:ext uri="{BB962C8B-B14F-4D97-AF65-F5344CB8AC3E}">
        <p14:creationId xmlns:p14="http://schemas.microsoft.com/office/powerpoint/2010/main" val="3982093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major difference between the democratic and republican position on energy?</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7550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797" y="375557"/>
            <a:ext cx="9634946" cy="6315729"/>
          </a:xfrm>
          <a:prstGeom prst="rect">
            <a:avLst/>
          </a:prstGeom>
        </p:spPr>
      </p:pic>
    </p:spTree>
    <p:extLst>
      <p:ext uri="{BB962C8B-B14F-4D97-AF65-F5344CB8AC3E}">
        <p14:creationId xmlns:p14="http://schemas.microsoft.com/office/powerpoint/2010/main" val="2077682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party platform views climate change as an imminent threat?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3447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95944"/>
            <a:ext cx="10058400" cy="1616528"/>
          </a:xfrm>
        </p:spPr>
        <p:txBody>
          <a:bodyPr>
            <a:normAutofit/>
          </a:bodyPr>
          <a:lstStyle/>
          <a:p>
            <a:r>
              <a:rPr lang="en-US" dirty="0"/>
              <a:t>As you read in Lesson 2, use the graphic organizer to identify the roles of political parties and what they do.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0360439"/>
              </p:ext>
            </p:extLst>
          </p:nvPr>
        </p:nvGraphicFramePr>
        <p:xfrm>
          <a:off x="1371600" y="2041071"/>
          <a:ext cx="8763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4486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Party Poster</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7229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Ticket: Summarize the ideas of 2 of the political parties </a:t>
            </a:r>
            <a:r>
              <a:rPr lang="en-US" smtClean="0"/>
              <a:t>discussed today.</a:t>
            </a:r>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5063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898071"/>
          </a:xfrm>
        </p:spPr>
        <p:txBody>
          <a:bodyPr/>
          <a:lstStyle/>
          <a:p>
            <a:r>
              <a:rPr lang="en-US" dirty="0"/>
              <a:t>Functions of Political Parties</a:t>
            </a:r>
          </a:p>
        </p:txBody>
      </p:sp>
      <p:sp>
        <p:nvSpPr>
          <p:cNvPr id="3" name="Text Placeholder 2"/>
          <p:cNvSpPr>
            <a:spLocks noGrp="1"/>
          </p:cNvSpPr>
          <p:nvPr>
            <p:ph type="body" idx="1"/>
          </p:nvPr>
        </p:nvSpPr>
        <p:spPr>
          <a:xfrm>
            <a:off x="684211" y="1926771"/>
            <a:ext cx="8672059" cy="4669972"/>
          </a:xfrm>
        </p:spPr>
        <p:txBody>
          <a:bodyPr>
            <a:normAutofit/>
          </a:bodyPr>
          <a:lstStyle/>
          <a:p>
            <a:pPr marL="342900" indent="-342900">
              <a:buFont typeface="Arial" panose="020B0604020202020204" pitchFamily="34" charset="0"/>
              <a:buChar char="•"/>
            </a:pPr>
            <a:r>
              <a:rPr lang="en-US" sz="2400" dirty="0"/>
              <a:t>Nominate candidates</a:t>
            </a:r>
          </a:p>
          <a:p>
            <a:pPr marL="342900" indent="-342900">
              <a:buFont typeface="Arial" panose="020B0604020202020204" pitchFamily="34" charset="0"/>
              <a:buChar char="•"/>
            </a:pPr>
            <a:r>
              <a:rPr lang="en-US" sz="2400" dirty="0"/>
              <a:t>Support candidates</a:t>
            </a:r>
          </a:p>
          <a:p>
            <a:pPr marL="342900" indent="-342900">
              <a:buFont typeface="Arial" panose="020B0604020202020204" pitchFamily="34" charset="0"/>
              <a:buChar char="•"/>
            </a:pPr>
            <a:r>
              <a:rPr lang="en-US" sz="2400" dirty="0"/>
              <a:t>Communicate with citizens</a:t>
            </a:r>
          </a:p>
          <a:p>
            <a:pPr marL="342900" indent="-342900">
              <a:buFont typeface="Arial" panose="020B0604020202020204" pitchFamily="34" charset="0"/>
              <a:buChar char="•"/>
            </a:pPr>
            <a:r>
              <a:rPr lang="en-US" sz="2400" dirty="0"/>
              <a:t>Run the government </a:t>
            </a:r>
          </a:p>
          <a:p>
            <a:pPr marL="342900" indent="-342900">
              <a:buFont typeface="Arial" panose="020B0604020202020204" pitchFamily="34" charset="0"/>
              <a:buChar char="•"/>
            </a:pPr>
            <a:r>
              <a:rPr lang="en-US" sz="2400" dirty="0"/>
              <a:t>Link different parts of government</a:t>
            </a:r>
          </a:p>
          <a:p>
            <a:pPr marL="342900" indent="-342900">
              <a:buFont typeface="Arial" panose="020B0604020202020204" pitchFamily="34" charset="0"/>
              <a:buChar char="•"/>
            </a:pPr>
            <a:r>
              <a:rPr lang="en-US" sz="2400" dirty="0"/>
              <a:t>Act as a watchdog over government </a:t>
            </a:r>
          </a:p>
          <a:p>
            <a:endParaRPr lang="en-US" sz="2400" dirty="0"/>
          </a:p>
        </p:txBody>
      </p:sp>
    </p:spTree>
    <p:extLst>
      <p:ext uri="{BB962C8B-B14F-4D97-AF65-F5344CB8AC3E}">
        <p14:creationId xmlns:p14="http://schemas.microsoft.com/office/powerpoint/2010/main" val="264391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litical Parties Rap (Epic Remix) - Smart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623381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democratic Party</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016" y="2582037"/>
            <a:ext cx="3876103" cy="3790726"/>
          </a:xfrm>
          <a:prstGeom prst="rect">
            <a:avLst/>
          </a:prstGeom>
        </p:spPr>
      </p:pic>
    </p:spTree>
    <p:extLst>
      <p:ext uri="{BB962C8B-B14F-4D97-AF65-F5344CB8AC3E}">
        <p14:creationId xmlns:p14="http://schemas.microsoft.com/office/powerpoint/2010/main" val="1565245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Democratic party ideas:</a:t>
            </a:r>
            <a:endParaRPr lang="en-US" b="1" dirty="0"/>
          </a:p>
        </p:txBody>
      </p:sp>
      <p:sp>
        <p:nvSpPr>
          <p:cNvPr id="3" name="Text Placeholder 2"/>
          <p:cNvSpPr>
            <a:spLocks noGrp="1"/>
          </p:cNvSpPr>
          <p:nvPr>
            <p:ph type="body" idx="1"/>
          </p:nvPr>
        </p:nvSpPr>
        <p:spPr>
          <a:xfrm>
            <a:off x="684212" y="2670048"/>
            <a:ext cx="8535988" cy="3324352"/>
          </a:xfrm>
        </p:spPr>
        <p:txBody>
          <a:bodyPr>
            <a:normAutofit/>
          </a:bodyPr>
          <a:lstStyle/>
          <a:p>
            <a:pPr marL="342900" indent="-342900">
              <a:buFont typeface="Arial" panose="020B0604020202020204" pitchFamily="34" charset="0"/>
              <a:buChar char="•"/>
            </a:pPr>
            <a:r>
              <a:rPr lang="en-US" dirty="0" smtClean="0"/>
              <a:t>More support for programs (healthcare, education, etc.)</a:t>
            </a:r>
          </a:p>
          <a:p>
            <a:pPr marL="342900" indent="-342900">
              <a:buFont typeface="Arial" panose="020B0604020202020204" pitchFamily="34" charset="0"/>
              <a:buChar char="•"/>
            </a:pPr>
            <a:r>
              <a:rPr lang="en-US" dirty="0" smtClean="0"/>
              <a:t>Higher taxes for the wealthy</a:t>
            </a:r>
          </a:p>
          <a:p>
            <a:pPr marL="342900" indent="-342900">
              <a:buFont typeface="Arial" panose="020B0604020202020204" pitchFamily="34" charset="0"/>
              <a:buChar char="•"/>
            </a:pPr>
            <a:r>
              <a:rPr lang="en-US" dirty="0" smtClean="0"/>
              <a:t>Individual rights</a:t>
            </a:r>
          </a:p>
          <a:p>
            <a:pPr marL="342900" indent="-342900">
              <a:buFont typeface="Arial" panose="020B0604020202020204" pitchFamily="34" charset="0"/>
              <a:buChar char="•"/>
            </a:pPr>
            <a:r>
              <a:rPr lang="en-US" dirty="0" smtClean="0"/>
              <a:t>Gay Rights</a:t>
            </a:r>
          </a:p>
          <a:p>
            <a:pPr marL="342900" indent="-342900">
              <a:buFont typeface="Arial" panose="020B0604020202020204" pitchFamily="34" charset="0"/>
              <a:buChar char="•"/>
            </a:pPr>
            <a:r>
              <a:rPr lang="en-US" dirty="0" smtClean="0"/>
              <a:t>Gun Control</a:t>
            </a:r>
            <a:endParaRPr lang="en-US" dirty="0"/>
          </a:p>
        </p:txBody>
      </p:sp>
    </p:spTree>
    <p:extLst>
      <p:ext uri="{BB962C8B-B14F-4D97-AF65-F5344CB8AC3E}">
        <p14:creationId xmlns:p14="http://schemas.microsoft.com/office/powerpoint/2010/main" val="2901879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Republican party</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013" y="2474786"/>
            <a:ext cx="4698683" cy="4074791"/>
          </a:xfrm>
          <a:prstGeom prst="rect">
            <a:avLst/>
          </a:prstGeom>
        </p:spPr>
      </p:pic>
    </p:spTree>
    <p:extLst>
      <p:ext uri="{BB962C8B-B14F-4D97-AF65-F5344CB8AC3E}">
        <p14:creationId xmlns:p14="http://schemas.microsoft.com/office/powerpoint/2010/main" val="1711844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77586"/>
            <a:ext cx="10058400" cy="849086"/>
          </a:xfrm>
        </p:spPr>
        <p:txBody>
          <a:bodyPr/>
          <a:lstStyle/>
          <a:p>
            <a:r>
              <a:rPr lang="en-US" b="1" dirty="0" smtClean="0"/>
              <a:t>Republican Party Ideas:</a:t>
            </a:r>
            <a:endParaRPr lang="en-US" b="1" dirty="0"/>
          </a:p>
        </p:txBody>
      </p:sp>
      <p:sp>
        <p:nvSpPr>
          <p:cNvPr id="3" name="Text Placeholder 2"/>
          <p:cNvSpPr>
            <a:spLocks noGrp="1"/>
          </p:cNvSpPr>
          <p:nvPr>
            <p:ph type="body" idx="1"/>
          </p:nvPr>
        </p:nvSpPr>
        <p:spPr>
          <a:xfrm>
            <a:off x="342900" y="1322614"/>
            <a:ext cx="8877300" cy="4671786"/>
          </a:xfrm>
        </p:spPr>
        <p:txBody>
          <a:bodyPr>
            <a:normAutofit/>
          </a:bodyPr>
          <a:lstStyle/>
          <a:p>
            <a:pPr marL="342900" indent="-342900">
              <a:buFont typeface="Arial" panose="020B0604020202020204" pitchFamily="34" charset="0"/>
              <a:buChar char="•"/>
            </a:pPr>
            <a:r>
              <a:rPr lang="en-US" sz="3600" dirty="0" smtClean="0"/>
              <a:t>Less government</a:t>
            </a:r>
          </a:p>
          <a:p>
            <a:pPr marL="342900" indent="-342900">
              <a:buFont typeface="Arial" panose="020B0604020202020204" pitchFamily="34" charset="0"/>
              <a:buChar char="•"/>
            </a:pPr>
            <a:r>
              <a:rPr lang="en-US" sz="3600" dirty="0" smtClean="0"/>
              <a:t>Lower taxes</a:t>
            </a:r>
          </a:p>
          <a:p>
            <a:pPr marL="342900" indent="-342900">
              <a:buFont typeface="Arial" panose="020B0604020202020204" pitchFamily="34" charset="0"/>
              <a:buChar char="•"/>
            </a:pPr>
            <a:r>
              <a:rPr lang="en-US" sz="3600" dirty="0" smtClean="0"/>
              <a:t>Family values</a:t>
            </a:r>
          </a:p>
          <a:p>
            <a:pPr marL="342900" indent="-342900">
              <a:buFont typeface="Arial" panose="020B0604020202020204" pitchFamily="34" charset="0"/>
              <a:buChar char="•"/>
            </a:pPr>
            <a:r>
              <a:rPr lang="en-US" sz="3600" dirty="0" smtClean="0"/>
              <a:t>Favor 2</a:t>
            </a:r>
            <a:r>
              <a:rPr lang="en-US" sz="3600" baseline="30000" dirty="0" smtClean="0"/>
              <a:t>nd</a:t>
            </a:r>
            <a:r>
              <a:rPr lang="en-US" sz="3600" dirty="0" smtClean="0"/>
              <a:t> Amendment</a:t>
            </a:r>
          </a:p>
          <a:p>
            <a:pPr marL="342900" indent="-342900">
              <a:buFont typeface="Arial" panose="020B0604020202020204" pitchFamily="34" charset="0"/>
              <a:buChar char="•"/>
            </a:pPr>
            <a:r>
              <a:rPr lang="en-US" sz="3600" dirty="0" smtClean="0"/>
              <a:t>Favor the rights of businesses</a:t>
            </a:r>
            <a:endParaRPr lang="en-US" sz="3600" dirty="0"/>
          </a:p>
        </p:txBody>
      </p:sp>
    </p:spTree>
    <p:extLst>
      <p:ext uri="{BB962C8B-B14F-4D97-AF65-F5344CB8AC3E}">
        <p14:creationId xmlns:p14="http://schemas.microsoft.com/office/powerpoint/2010/main" val="2886285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61257"/>
            <a:ext cx="10058400" cy="1469571"/>
          </a:xfrm>
        </p:spPr>
        <p:txBody>
          <a:bodyPr/>
          <a:lstStyle/>
          <a:p>
            <a:r>
              <a:rPr lang="en-US" dirty="0" smtClean="0"/>
              <a:t>Which spending increase would the democratic party likely support?</a:t>
            </a:r>
            <a:endParaRPr lang="en-US" dirty="0"/>
          </a:p>
        </p:txBody>
      </p:sp>
      <p:sp>
        <p:nvSpPr>
          <p:cNvPr id="3" name="Text Placeholder 2"/>
          <p:cNvSpPr>
            <a:spLocks noGrp="1"/>
          </p:cNvSpPr>
          <p:nvPr>
            <p:ph type="body" idx="1"/>
          </p:nvPr>
        </p:nvSpPr>
        <p:spPr>
          <a:xfrm>
            <a:off x="408214" y="1730828"/>
            <a:ext cx="8811986" cy="4263572"/>
          </a:xfrm>
        </p:spPr>
        <p:txBody>
          <a:bodyPr>
            <a:normAutofit/>
          </a:bodyPr>
          <a:lstStyle/>
          <a:p>
            <a:pPr marL="457200" indent="-457200">
              <a:buAutoNum type="alphaUcPeriod"/>
            </a:pPr>
            <a:r>
              <a:rPr lang="en-US" sz="4000" dirty="0" smtClean="0"/>
              <a:t>Homeland security</a:t>
            </a:r>
          </a:p>
          <a:p>
            <a:pPr marL="457200" indent="-457200">
              <a:buAutoNum type="alphaUcPeriod"/>
            </a:pPr>
            <a:r>
              <a:rPr lang="en-US" sz="4000" dirty="0" smtClean="0"/>
              <a:t>Education</a:t>
            </a:r>
          </a:p>
          <a:p>
            <a:pPr marL="457200" indent="-457200">
              <a:buAutoNum type="alphaUcPeriod"/>
            </a:pPr>
            <a:r>
              <a:rPr lang="en-US" sz="4000" dirty="0" smtClean="0"/>
              <a:t>Space exploration</a:t>
            </a:r>
          </a:p>
          <a:p>
            <a:pPr marL="457200" indent="-457200">
              <a:buAutoNum type="alphaUcPeriod"/>
            </a:pPr>
            <a:r>
              <a:rPr lang="en-US" sz="4000" dirty="0" smtClean="0"/>
              <a:t>military</a:t>
            </a:r>
            <a:endParaRPr lang="en-US" sz="4000" dirty="0"/>
          </a:p>
        </p:txBody>
      </p:sp>
    </p:spTree>
    <p:extLst>
      <p:ext uri="{BB962C8B-B14F-4D97-AF65-F5344CB8AC3E}">
        <p14:creationId xmlns:p14="http://schemas.microsoft.com/office/powerpoint/2010/main" val="127711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docProps/app.xml><?xml version="1.0" encoding="utf-8"?>
<Properties xmlns="http://schemas.openxmlformats.org/officeDocument/2006/extended-properties" xmlns:vt="http://schemas.openxmlformats.org/officeDocument/2006/docPropsVTypes">
  <Template>Slice</Template>
  <TotalTime>538</TotalTime>
  <Words>482</Words>
  <Application>Microsoft Office PowerPoint</Application>
  <PresentationFormat>Widescreen</PresentationFormat>
  <Paragraphs>71</Paragraphs>
  <Slides>25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Century Gothic</vt:lpstr>
      <vt:lpstr>Wingdings 3</vt:lpstr>
      <vt:lpstr>Slice</vt:lpstr>
      <vt:lpstr>Political Parties</vt:lpstr>
      <vt:lpstr>What is a political party?</vt:lpstr>
      <vt:lpstr>Functions of Political Parties</vt:lpstr>
      <vt:lpstr>PowerPoint Presentation</vt:lpstr>
      <vt:lpstr>The democratic Party</vt:lpstr>
      <vt:lpstr>Democratic party ideas:</vt:lpstr>
      <vt:lpstr>The Republican party</vt:lpstr>
      <vt:lpstr>Republican Party Ideas:</vt:lpstr>
      <vt:lpstr>Which spending increase would the democratic party likely support?</vt:lpstr>
      <vt:lpstr>Which position would most likely be found in the Republican party platform?</vt:lpstr>
      <vt:lpstr>Third Parties</vt:lpstr>
      <vt:lpstr>The libertarian party</vt:lpstr>
      <vt:lpstr>The socialist party</vt:lpstr>
      <vt:lpstr>The communist party</vt:lpstr>
      <vt:lpstr>The green party</vt:lpstr>
      <vt:lpstr>“We the workers and our allies, need to take power from the hands of the wealthy few, their corporations, and their political operatives.” Which political party’s position is represented by this statement?</vt:lpstr>
      <vt:lpstr>Which position would most likely be found in the libertarian party platform?</vt:lpstr>
      <vt:lpstr>Primary source activity</vt:lpstr>
      <vt:lpstr>PowerPoint Presentation</vt:lpstr>
      <vt:lpstr>What is the major difference between the democratic and republican position on energy?</vt:lpstr>
      <vt:lpstr>PowerPoint Presentation</vt:lpstr>
      <vt:lpstr>Which party platform views climate change as an imminent threat?</vt:lpstr>
      <vt:lpstr>As you read in Lesson 2, use the graphic organizer to identify the roles of political parties and what they do.</vt:lpstr>
      <vt:lpstr>Political Party Poster</vt:lpstr>
      <vt:lpstr>Exit Ticket: Summarize the ideas of 2 of the political parties discussed today.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Parties</dc:title>
  <dc:creator>downes</dc:creator>
  <cp:lastModifiedBy>Andrew Rappaport</cp:lastModifiedBy>
  <cp:revision>10</cp:revision>
  <dcterms:created xsi:type="dcterms:W3CDTF">2015-02-23T03:35:42Z</dcterms:created>
  <dcterms:modified xsi:type="dcterms:W3CDTF">2015-02-24T21:54:43Z</dcterms:modified>
</cp:coreProperties>
</file>