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66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83F19D-ED13-4FA4-BC38-5C9733DA4935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800802-C782-406E-B2FD-94FDD920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Florida </a:t>
            </a:r>
            <a:r>
              <a:rPr lang="en-US" dirty="0" smtClean="0"/>
              <a:t>Laws</a:t>
            </a:r>
            <a:br>
              <a:rPr lang="en-US" dirty="0" smtClean="0"/>
            </a:br>
            <a:r>
              <a:rPr lang="en-US" dirty="0" smtClean="0"/>
              <a:t>&amp; Other states too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Civics/American Law </a:t>
            </a:r>
          </a:p>
          <a:p>
            <a:r>
              <a:rPr lang="en-US" smtClean="0"/>
              <a:t>Mr</a:t>
            </a:r>
            <a:r>
              <a:rPr lang="en-US" dirty="0" smtClean="0"/>
              <a:t>. Rappaport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Men may not be seen publicly in any kind of strapless gown</a:t>
            </a:r>
            <a:endParaRPr lang="en-US" sz="4000" dirty="0"/>
          </a:p>
        </p:txBody>
      </p:sp>
      <p:pic>
        <p:nvPicPr>
          <p:cNvPr id="5" name="Content Placeholder 4" descr="600px-No_sign_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2537" y="4343400"/>
            <a:ext cx="3810000" cy="2133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24" y="1403990"/>
            <a:ext cx="3379752" cy="2634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pic>
        <p:nvPicPr>
          <p:cNvPr id="5" name="Content Placeholder 4" descr="a42976ffdbf2f5bfd49b7ad7a58435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9601" y="1752600"/>
            <a:ext cx="3729999" cy="440565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is illegal to skateboard without a license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may not pass gas in public after 6pm</a:t>
            </a:r>
            <a:endParaRPr lang="en-US" dirty="0"/>
          </a:p>
        </p:txBody>
      </p:sp>
      <p:pic>
        <p:nvPicPr>
          <p:cNvPr id="5" name="Content Placeholder 4" descr="89068-Royalty-Free-RF-Clipart-Illustration-Of-A-Prohibited-Symbole-Over-A-Silhouetted-Person-Fat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8038" y="1600200"/>
            <a:ext cx="3298924" cy="4525963"/>
          </a:xfrm>
        </p:spPr>
      </p:pic>
      <p:pic>
        <p:nvPicPr>
          <p:cNvPr id="6" name="Picture 5" descr="clock-300x29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124200"/>
            <a:ext cx="2857500" cy="28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is illegal for an owner of a store to allow another person to pass out free ducklings in front of the store</a:t>
            </a:r>
            <a:endParaRPr lang="en-US" sz="3600" dirty="0"/>
          </a:p>
        </p:txBody>
      </p:sp>
      <p:pic>
        <p:nvPicPr>
          <p:cNvPr id="5" name="Content Placeholder 4" descr="imagesCAK04TJ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1672" y="2257538"/>
            <a:ext cx="4413727" cy="3152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you like or love riding your bicycle in the city of Destin, don’t lean it up against a tree in a cemetery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2466975" cy="18478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17404"/>
            <a:ext cx="1847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34381"/>
            <a:ext cx="3663051" cy="3657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Miami, no one may bring a pig with them to the beach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98" y="1946489"/>
            <a:ext cx="5511402" cy="4149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is illegal to fish for whales on Sunday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4" y="1905000"/>
            <a:ext cx="3200400" cy="442359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2" y="3863181"/>
            <a:ext cx="4092476" cy="272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90094"/>
            <a:ext cx="6312750" cy="30186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 is illegal to get a fish drunk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is illegal to display colored chickens for sale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63181"/>
            <a:ext cx="3927870" cy="261381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048000"/>
            <a:ext cx="338348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is illegal for a doctor to ask a patient whether they own a gun</a:t>
            </a:r>
            <a:endParaRPr lang="en-US" sz="4000" dirty="0"/>
          </a:p>
        </p:txBody>
      </p:sp>
      <p:pic>
        <p:nvPicPr>
          <p:cNvPr id="5" name="Content Placeholder 4" descr="12_27-doctor-225x3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1981200"/>
            <a:ext cx="2768799" cy="3691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05199"/>
            <a:ext cx="4587826" cy="28035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is illegal to catch mice without a hunting license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3495936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policeman may bite a dog to quiet him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93852"/>
            <a:ext cx="3597646" cy="393231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1481513" cy="1081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Alabama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Boogers may not be flicked into the wind.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val="26962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No one may tie their pet dog to the roof of a car. 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98972"/>
            <a:ext cx="4067082" cy="3927191"/>
          </a:xfrm>
        </p:spPr>
      </p:pic>
    </p:spTree>
    <p:extLst>
      <p:ext uri="{BB962C8B-B14F-4D97-AF65-F5344CB8AC3E}">
        <p14:creationId xmlns:p14="http://schemas.microsoft.com/office/powerpoint/2010/main" val="21831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Donkeys cannot sleep in bathtubs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07" y="2209800"/>
            <a:ext cx="3730293" cy="2971800"/>
          </a:xfrm>
        </p:spPr>
      </p:pic>
    </p:spTree>
    <p:extLst>
      <p:ext uri="{BB962C8B-B14F-4D97-AF65-F5344CB8AC3E}">
        <p14:creationId xmlns:p14="http://schemas.microsoft.com/office/powerpoint/2010/main" val="8452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It is illegal to walk a cow down main street after 1pm on a Sunday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828800"/>
            <a:ext cx="3891614" cy="4495800"/>
          </a:xfrm>
        </p:spPr>
      </p:pic>
    </p:spTree>
    <p:extLst>
      <p:ext uri="{BB962C8B-B14F-4D97-AF65-F5344CB8AC3E}">
        <p14:creationId xmlns:p14="http://schemas.microsoft.com/office/powerpoint/2010/main" val="41924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Nobody is allowed to ride a bicycle in a swimming pool.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45193"/>
            <a:ext cx="4038600" cy="3235976"/>
          </a:xfrm>
        </p:spPr>
      </p:pic>
    </p:spTree>
    <p:extLst>
      <p:ext uri="{BB962C8B-B14F-4D97-AF65-F5344CB8AC3E}">
        <p14:creationId xmlns:p14="http://schemas.microsoft.com/office/powerpoint/2010/main" val="1469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It is illegal to throw a missile at a car 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799"/>
            <a:ext cx="4038600" cy="4297363"/>
          </a:xfrm>
        </p:spPr>
      </p:pic>
    </p:spTree>
    <p:extLst>
      <p:ext uri="{BB962C8B-B14F-4D97-AF65-F5344CB8AC3E}">
        <p14:creationId xmlns:p14="http://schemas.microsoft.com/office/powerpoint/2010/main" val="23072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Connecticut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 order for a pickle to officially be a pickle it must bounce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59" y="1600200"/>
            <a:ext cx="3688841" cy="5029200"/>
          </a:xfrm>
        </p:spPr>
      </p:pic>
    </p:spTree>
    <p:extLst>
      <p:ext uri="{BB962C8B-B14F-4D97-AF65-F5344CB8AC3E}">
        <p14:creationId xmlns:p14="http://schemas.microsoft.com/office/powerpoint/2010/main" val="22553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No one may carry an ice cream cone in their back pocket if it is a Sunday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81189"/>
            <a:ext cx="4038600" cy="3963983"/>
          </a:xfrm>
        </p:spPr>
      </p:pic>
    </p:spTree>
    <p:extLst>
      <p:ext uri="{BB962C8B-B14F-4D97-AF65-F5344CB8AC3E}">
        <p14:creationId xmlns:p14="http://schemas.microsoft.com/office/powerpoint/2010/main" val="40214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pic>
        <p:nvPicPr>
          <p:cNvPr id="7" name="Content Placeholder 6" descr="pregnant_pig_by_biusx-d2y5hl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4304" y="1600200"/>
            <a:ext cx="3644391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state constitution allows for freedom of speech, a trial by jury, and pregnant pigs to not be confined in cages.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Autofit/>
          </a:bodyPr>
          <a:lstStyle/>
          <a:p>
            <a:r>
              <a:rPr lang="en-US" sz="5400" dirty="0" smtClean="0"/>
              <a:t>Coins are not allowed to be placed in one’s ear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7899"/>
            <a:ext cx="4038600" cy="3030565"/>
          </a:xfrm>
        </p:spPr>
      </p:pic>
    </p:spTree>
    <p:extLst>
      <p:ext uri="{BB962C8B-B14F-4D97-AF65-F5344CB8AC3E}">
        <p14:creationId xmlns:p14="http://schemas.microsoft.com/office/powerpoint/2010/main" val="20255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Idaho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You may not fish on a camel’s back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6" y="1828800"/>
            <a:ext cx="4038600" cy="4419600"/>
          </a:xfrm>
        </p:spPr>
      </p:pic>
    </p:spTree>
    <p:extLst>
      <p:ext uri="{BB962C8B-B14F-4D97-AF65-F5344CB8AC3E}">
        <p14:creationId xmlns:p14="http://schemas.microsoft.com/office/powerpoint/2010/main" val="11888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It is illegal to fish with a bow and arrow 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226908" cy="4297363"/>
          </a:xfrm>
        </p:spPr>
      </p:pic>
    </p:spTree>
    <p:extLst>
      <p:ext uri="{BB962C8B-B14F-4D97-AF65-F5344CB8AC3E}">
        <p14:creationId xmlns:p14="http://schemas.microsoft.com/office/powerpoint/2010/main" val="10328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Autofit/>
          </a:bodyPr>
          <a:lstStyle/>
          <a:p>
            <a:r>
              <a:rPr lang="en-US" sz="4800" dirty="0" smtClean="0"/>
              <a:t>Persons could land in jail for up to ten years for stealing an alligator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3886200" cy="4724400"/>
          </a:xfrm>
        </p:spPr>
      </p:pic>
    </p:spTree>
    <p:extLst>
      <p:ext uri="{BB962C8B-B14F-4D97-AF65-F5344CB8AC3E}">
        <p14:creationId xmlns:p14="http://schemas.microsoft.com/office/powerpoint/2010/main" val="15222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62100"/>
            <a:ext cx="4038600" cy="48387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Autofit/>
          </a:bodyPr>
          <a:lstStyle/>
          <a:p>
            <a:r>
              <a:rPr lang="en-US" sz="4000" dirty="0" smtClean="0"/>
              <a:t>After Jan. 14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, you will be charged a fine for having your Christmas decorations still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37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Autofit/>
          </a:bodyPr>
          <a:lstStyle/>
          <a:p>
            <a:r>
              <a:rPr lang="en-US" sz="6000" dirty="0" smtClean="0"/>
              <a:t>It is illegal to take a lion to the movies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199"/>
            <a:ext cx="3319040" cy="4525963"/>
          </a:xfrm>
        </p:spPr>
      </p:pic>
    </p:spTree>
    <p:extLst>
      <p:ext uri="{BB962C8B-B14F-4D97-AF65-F5344CB8AC3E}">
        <p14:creationId xmlns:p14="http://schemas.microsoft.com/office/powerpoint/2010/main" val="41977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A woman isn’t allowed to cut her own hair without her husband’s permission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4" y="1828799"/>
            <a:ext cx="3848100" cy="4297363"/>
          </a:xfrm>
        </p:spPr>
      </p:pic>
    </p:spTree>
    <p:extLst>
      <p:ext uri="{BB962C8B-B14F-4D97-AF65-F5344CB8AC3E}">
        <p14:creationId xmlns:p14="http://schemas.microsoft.com/office/powerpoint/2010/main" val="9965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person may not cross state lines with a duck atop his head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45" y="1600200"/>
            <a:ext cx="3098310" cy="4525963"/>
          </a:xfrm>
        </p:spPr>
      </p:pic>
    </p:spTree>
    <p:extLst>
      <p:ext uri="{BB962C8B-B14F-4D97-AF65-F5344CB8AC3E}">
        <p14:creationId xmlns:p14="http://schemas.microsoft.com/office/powerpoint/2010/main" val="16551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Mississippi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One may be fined up to $100 for using “profane language” in public places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599"/>
            <a:ext cx="3967506" cy="4373563"/>
          </a:xfrm>
        </p:spPr>
      </p:pic>
    </p:spTree>
    <p:extLst>
      <p:ext uri="{BB962C8B-B14F-4D97-AF65-F5344CB8AC3E}">
        <p14:creationId xmlns:p14="http://schemas.microsoft.com/office/powerpoint/2010/main" val="41417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Frightening a baby is in violation of the law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08" y="1752600"/>
            <a:ext cx="3676892" cy="4038600"/>
          </a:xfrm>
        </p:spPr>
      </p:pic>
    </p:spTree>
    <p:extLst>
      <p:ext uri="{BB962C8B-B14F-4D97-AF65-F5344CB8AC3E}">
        <p14:creationId xmlns:p14="http://schemas.microsoft.com/office/powerpoint/2010/main" val="36247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Doors of all public buildings must open outwards</a:t>
            </a:r>
            <a:endParaRPr lang="en-US" sz="4000" dirty="0"/>
          </a:p>
        </p:txBody>
      </p:sp>
      <p:pic>
        <p:nvPicPr>
          <p:cNvPr id="5" name="Content Placeholder 4" descr="walking-into-glass-door-72L8rU72L8r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76466" y="1685202"/>
            <a:ext cx="4253642" cy="4623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Worrying squirrels will not be tolerated</a:t>
            </a:r>
            <a:endParaRPr lang="en-US" sz="5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57" y="1850571"/>
            <a:ext cx="3218874" cy="4297363"/>
          </a:xfrm>
        </p:spPr>
      </p:pic>
      <p:sp>
        <p:nvSpPr>
          <p:cNvPr id="5" name="Cloud Callout 4"/>
          <p:cNvSpPr/>
          <p:nvPr/>
        </p:nvSpPr>
        <p:spPr>
          <a:xfrm>
            <a:off x="5867400" y="274638"/>
            <a:ext cx="30480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I’m worried bro!!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Nebraska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Autofit/>
          </a:bodyPr>
          <a:lstStyle/>
          <a:p>
            <a:r>
              <a:rPr lang="en-US" sz="4800" dirty="0" smtClean="0"/>
              <a:t>If a child burps during church, his parents may be arrested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3755633" cy="3733800"/>
          </a:xfrm>
        </p:spPr>
      </p:pic>
    </p:spTree>
    <p:extLst>
      <p:ext uri="{BB962C8B-B14F-4D97-AF65-F5344CB8AC3E}">
        <p14:creationId xmlns:p14="http://schemas.microsoft.com/office/powerpoint/2010/main" val="20839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Hampshire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 Sundays, citizens may not use the restroom while looking up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48970"/>
            <a:ext cx="2981325" cy="29680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78429"/>
            <a:ext cx="2959554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It is illegal to wear a bullet-proof vest while committing murder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57400"/>
            <a:ext cx="4673009" cy="3946525"/>
          </a:xfrm>
        </p:spPr>
      </p:pic>
    </p:spTree>
    <p:extLst>
      <p:ext uri="{BB962C8B-B14F-4D97-AF65-F5344CB8AC3E}">
        <p14:creationId xmlns:p14="http://schemas.microsoft.com/office/powerpoint/2010/main" val="33948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Idiots may not vote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6350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While riding in an elevator, one must talk to no one and fold his hands while looking toward the door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177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95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Citizens may not greet each other by “putting one’s thumb to the nose and wiggling the fingers” 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19" y="2065792"/>
            <a:ext cx="3373395" cy="4038600"/>
          </a:xfrm>
        </p:spPr>
      </p:pic>
    </p:spTree>
    <p:extLst>
      <p:ext uri="{BB962C8B-B14F-4D97-AF65-F5344CB8AC3E}">
        <p14:creationId xmlns:p14="http://schemas.microsoft.com/office/powerpoint/2010/main" val="26011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Autofit/>
          </a:bodyPr>
          <a:lstStyle/>
          <a:p>
            <a:r>
              <a:rPr lang="en-US" sz="6000" dirty="0" smtClean="0"/>
              <a:t>It’s against the law to sing off key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96507"/>
            <a:ext cx="3733800" cy="4312218"/>
          </a:xfrm>
        </p:spPr>
      </p:pic>
    </p:spTree>
    <p:extLst>
      <p:ext uri="{BB962C8B-B14F-4D97-AF65-F5344CB8AC3E}">
        <p14:creationId xmlns:p14="http://schemas.microsoft.com/office/powerpoint/2010/main" val="28287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Dakota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419600" cy="4525963"/>
          </a:xfrm>
        </p:spPr>
        <p:txBody>
          <a:bodyPr>
            <a:noAutofit/>
          </a:bodyPr>
          <a:lstStyle/>
          <a:p>
            <a:r>
              <a:rPr lang="en-US" sz="4000" dirty="0" smtClean="0"/>
              <a:t>It is legal to shoot an Indian on horseback, provided you are in a covered wagon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741601" cy="4343400"/>
          </a:xfrm>
        </p:spPr>
      </p:pic>
    </p:spTree>
    <p:extLst>
      <p:ext uri="{BB962C8B-B14F-4D97-AF65-F5344CB8AC3E}">
        <p14:creationId xmlns:p14="http://schemas.microsoft.com/office/powerpoint/2010/main" val="16838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80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People who make “ugly faces” at dogs may be fined and/or jailed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2209800" cy="2209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992562"/>
            <a:ext cx="2895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pic>
        <p:nvPicPr>
          <p:cNvPr id="5" name="Content Placeholder 4" descr="20071031-4 childre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818084"/>
            <a:ext cx="3272155" cy="40901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It is illegal to sell your children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Canned corn is not to be used as bait for fishing 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2034381"/>
            <a:ext cx="4038600" cy="3657600"/>
          </a:xfrm>
        </p:spPr>
      </p:pic>
    </p:spTree>
    <p:extLst>
      <p:ext uri="{BB962C8B-B14F-4D97-AF65-F5344CB8AC3E}">
        <p14:creationId xmlns:p14="http://schemas.microsoft.com/office/powerpoint/2010/main" val="9698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It is illegal to sleep on top of a refrigerator outdoors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19" y="3473450"/>
            <a:ext cx="2900362" cy="29003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04800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41713"/>
            <a:ext cx="44958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It is illegal to bite off another person’s leg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0" y="1856014"/>
            <a:ext cx="3778770" cy="4297363"/>
          </a:xfrm>
        </p:spPr>
      </p:pic>
    </p:spTree>
    <p:extLst>
      <p:ext uri="{BB962C8B-B14F-4D97-AF65-F5344CB8AC3E}">
        <p14:creationId xmlns:p14="http://schemas.microsoft.com/office/powerpoint/2010/main" val="11602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It is legal to gather and consume </a:t>
            </a:r>
            <a:r>
              <a:rPr lang="en-US" sz="5400" dirty="0" smtClean="0"/>
              <a:t>roadkill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06" y="1828800"/>
            <a:ext cx="3747094" cy="4114800"/>
          </a:xfrm>
        </p:spPr>
      </p:pic>
    </p:spTree>
    <p:extLst>
      <p:ext uri="{BB962C8B-B14F-4D97-AF65-F5344CB8AC3E}">
        <p14:creationId xmlns:p14="http://schemas.microsoft.com/office/powerpoint/2010/main" val="41402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419600" cy="4221163"/>
          </a:xfrm>
        </p:spPr>
        <p:txBody>
          <a:bodyPr>
            <a:noAutofit/>
          </a:bodyPr>
          <a:lstStyle/>
          <a:p>
            <a:r>
              <a:rPr lang="en-US" sz="6000" dirty="0" smtClean="0"/>
              <a:t>It is illegal to sell one’s eye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09800"/>
            <a:ext cx="3270926" cy="3200400"/>
          </a:xfrm>
        </p:spPr>
      </p:pic>
    </p:spTree>
    <p:extLst>
      <p:ext uri="{BB962C8B-B14F-4D97-AF65-F5344CB8AC3E}">
        <p14:creationId xmlns:p14="http://schemas.microsoft.com/office/powerpoint/2010/main" val="33250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Throwing snowballs will result in a $50 fine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876096" cy="2895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85" y="4876800"/>
            <a:ext cx="32099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Vermont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Women must obtain written permission from their husbands to wear false teeth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52" y="1600200"/>
            <a:ext cx="3743048" cy="4504193"/>
          </a:xfrm>
        </p:spPr>
      </p:pic>
    </p:spTree>
    <p:extLst>
      <p:ext uri="{BB962C8B-B14F-4D97-AF65-F5344CB8AC3E}">
        <p14:creationId xmlns:p14="http://schemas.microsoft.com/office/powerpoint/2010/main" val="42573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94757"/>
            <a:ext cx="4800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harassing of Bigfoot, Sasquatch, or other undiscovered sub-species is a felony punishable by a fine and/or imprisonment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42" y="1744663"/>
            <a:ext cx="3253358" cy="4343400"/>
          </a:xfrm>
        </p:spPr>
      </p:pic>
    </p:spTree>
    <p:extLst>
      <p:ext uri="{BB962C8B-B14F-4D97-AF65-F5344CB8AC3E}">
        <p14:creationId xmlns:p14="http://schemas.microsoft.com/office/powerpoint/2010/main" val="23626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Virginia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Whistling underwater is prohibited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3664262" cy="4114800"/>
          </a:xfrm>
        </p:spPr>
      </p:pic>
    </p:spTree>
    <p:extLst>
      <p:ext uri="{BB962C8B-B14F-4D97-AF65-F5344CB8AC3E}">
        <p14:creationId xmlns:p14="http://schemas.microsoft.com/office/powerpoint/2010/main" val="34846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Wyoming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824" y="1433967"/>
            <a:ext cx="3457574" cy="452596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It is illegal to wear a hat that obstructs people’s view in a public theater or place of amusement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7" y="1417638"/>
            <a:ext cx="3700463" cy="2327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04" y="3901506"/>
            <a:ext cx="2719065" cy="1973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4" y="3960357"/>
            <a:ext cx="2143125" cy="257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Women can be fined for falling asleep under the hair dryer, as can the salon owner</a:t>
            </a:r>
            <a:endParaRPr lang="en-US" sz="3600" dirty="0"/>
          </a:p>
        </p:txBody>
      </p:sp>
      <p:pic>
        <p:nvPicPr>
          <p:cNvPr id="5" name="Content Placeholder 4" descr="little_old_woman_asleep_under_hair_dryer_poster-ra1d961d3895744379f3875bb25733e83_dyba_4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752600"/>
            <a:ext cx="4167982" cy="416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Separated at Birth???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6803572" cy="3810000"/>
          </a:xfrm>
        </p:spPr>
      </p:pic>
    </p:spTree>
    <p:extLst>
      <p:ext uri="{BB962C8B-B14F-4D97-AF65-F5344CB8AC3E}">
        <p14:creationId xmlns:p14="http://schemas.microsoft.com/office/powerpoint/2010/main" val="38128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pic>
        <p:nvPicPr>
          <p:cNvPr id="5" name="Content Placeholder 4" descr="woman_skydiving_CoolClips_vc0708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749" y="1752600"/>
            <a:ext cx="3681518" cy="40870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special law prohibits unmarried women from parachuting on Sunday or she shall risk arrest, fine, and/or jailing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an elephant is left tied to a parking meter, the parking fee has to be paid just as it would for a vehicle.</a:t>
            </a:r>
            <a:endParaRPr lang="en-US" sz="3200" dirty="0"/>
          </a:p>
        </p:txBody>
      </p:sp>
      <p:pic>
        <p:nvPicPr>
          <p:cNvPr id="5" name="Content Placeholder 4" descr="imagesCA0X6HI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98074" y="1752600"/>
            <a:ext cx="461944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</a:t>
            </a:r>
            <a:endParaRPr lang="en-US" dirty="0"/>
          </a:p>
        </p:txBody>
      </p:sp>
      <p:pic>
        <p:nvPicPr>
          <p:cNvPr id="5" name="Content Placeholder 4" descr="Ferb_singing_at_the_bea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819400"/>
            <a:ext cx="6705600" cy="37692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is illegal to sing in public while attired in a swimsuit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770</TotalTime>
  <Words>798</Words>
  <Application>Microsoft Office PowerPoint</Application>
  <PresentationFormat>On-screen Show (4:3)</PresentationFormat>
  <Paragraphs>120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Book Antiqua</vt:lpstr>
      <vt:lpstr>Lucida Sans</vt:lpstr>
      <vt:lpstr>Wingdings</vt:lpstr>
      <vt:lpstr>Wingdings 2</vt:lpstr>
      <vt:lpstr>Wingdings 3</vt:lpstr>
      <vt:lpstr>Apex</vt:lpstr>
      <vt:lpstr>Real Florida Laws &amp; Other states too</vt:lpstr>
      <vt:lpstr>Florida</vt:lpstr>
      <vt:lpstr>Florida</vt:lpstr>
      <vt:lpstr>Florida</vt:lpstr>
      <vt:lpstr>Florida</vt:lpstr>
      <vt:lpstr>Florida</vt:lpstr>
      <vt:lpstr>Florida</vt:lpstr>
      <vt:lpstr>Florida</vt:lpstr>
      <vt:lpstr>Florida</vt:lpstr>
      <vt:lpstr>Florida</vt:lpstr>
      <vt:lpstr>Florida</vt:lpstr>
      <vt:lpstr>Florida</vt:lpstr>
      <vt:lpstr>Florida</vt:lpstr>
      <vt:lpstr>Florida</vt:lpstr>
      <vt:lpstr>Florida</vt:lpstr>
      <vt:lpstr>Ohio</vt:lpstr>
      <vt:lpstr>Ohio</vt:lpstr>
      <vt:lpstr>Ohio</vt:lpstr>
      <vt:lpstr>Ohio</vt:lpstr>
      <vt:lpstr>Ohio</vt:lpstr>
      <vt:lpstr>Ohio</vt:lpstr>
      <vt:lpstr>Alabama</vt:lpstr>
      <vt:lpstr>Alaska </vt:lpstr>
      <vt:lpstr>Arizona </vt:lpstr>
      <vt:lpstr>Arkansas</vt:lpstr>
      <vt:lpstr>California </vt:lpstr>
      <vt:lpstr>Colorado</vt:lpstr>
      <vt:lpstr>Connecticut </vt:lpstr>
      <vt:lpstr>Georgia</vt:lpstr>
      <vt:lpstr>Hawaii </vt:lpstr>
      <vt:lpstr>Idaho</vt:lpstr>
      <vt:lpstr>Kentucky</vt:lpstr>
      <vt:lpstr>Louisiana</vt:lpstr>
      <vt:lpstr>Maine</vt:lpstr>
      <vt:lpstr>Maryland</vt:lpstr>
      <vt:lpstr>Michigan</vt:lpstr>
      <vt:lpstr>Minnesota </vt:lpstr>
      <vt:lpstr>Mississippi</vt:lpstr>
      <vt:lpstr>Missouri </vt:lpstr>
      <vt:lpstr>Montana</vt:lpstr>
      <vt:lpstr>Nebraska</vt:lpstr>
      <vt:lpstr>New Hampshire</vt:lpstr>
      <vt:lpstr>New Jersey</vt:lpstr>
      <vt:lpstr>New Mexico</vt:lpstr>
      <vt:lpstr>New York</vt:lpstr>
      <vt:lpstr>New York</vt:lpstr>
      <vt:lpstr>North Carolina</vt:lpstr>
      <vt:lpstr>North Dakota</vt:lpstr>
      <vt:lpstr>Oklahoma </vt:lpstr>
      <vt:lpstr>Oregon </vt:lpstr>
      <vt:lpstr>Pennsylvania</vt:lpstr>
      <vt:lpstr>Rhode Island</vt:lpstr>
      <vt:lpstr>Tennessee</vt:lpstr>
      <vt:lpstr>Texas </vt:lpstr>
      <vt:lpstr>Utah </vt:lpstr>
      <vt:lpstr>Vermont </vt:lpstr>
      <vt:lpstr>Washington </vt:lpstr>
      <vt:lpstr>West Virginia </vt:lpstr>
      <vt:lpstr>Wyoming </vt:lpstr>
      <vt:lpstr>Separated at Birth???</vt:lpstr>
    </vt:vector>
  </TitlesOfParts>
  <Company>Seminole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Florida Laws</dc:title>
  <dc:creator>Information Services</dc:creator>
  <cp:lastModifiedBy>Andrew Rappaport</cp:lastModifiedBy>
  <cp:revision>35</cp:revision>
  <dcterms:created xsi:type="dcterms:W3CDTF">2012-08-28T20:27:14Z</dcterms:created>
  <dcterms:modified xsi:type="dcterms:W3CDTF">2015-01-30T15:45:46Z</dcterms:modified>
</cp:coreProperties>
</file>